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6B06AC-C638-4F86-B329-1E394283B5B2}" v="34" dt="2024-06-28T08:18:53.6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2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EEBA FATIMA" userId="55f269f3-360c-43d4-aab0-0b058aafdcdd" providerId="ADAL" clId="{A96B06AC-C638-4F86-B329-1E394283B5B2}"/>
    <pc:docChg chg="undo custSel addSld modSld">
      <pc:chgData name="AREEBA FATIMA" userId="55f269f3-360c-43d4-aab0-0b058aafdcdd" providerId="ADAL" clId="{A96B06AC-C638-4F86-B329-1E394283B5B2}" dt="2024-06-28T08:18:53.697" v="444"/>
      <pc:docMkLst>
        <pc:docMk/>
      </pc:docMkLst>
      <pc:sldChg chg="addSp modSp mod">
        <pc:chgData name="AREEBA FATIMA" userId="55f269f3-360c-43d4-aab0-0b058aafdcdd" providerId="ADAL" clId="{A96B06AC-C638-4F86-B329-1E394283B5B2}" dt="2024-06-28T07:55:05.200" v="411" actId="1076"/>
        <pc:sldMkLst>
          <pc:docMk/>
          <pc:sldMk cId="4153957496" sldId="256"/>
        </pc:sldMkLst>
        <pc:picChg chg="add mod modCrop">
          <ac:chgData name="AREEBA FATIMA" userId="55f269f3-360c-43d4-aab0-0b058aafdcdd" providerId="ADAL" clId="{A96B06AC-C638-4F86-B329-1E394283B5B2}" dt="2024-06-28T07:55:05.200" v="411" actId="1076"/>
          <ac:picMkLst>
            <pc:docMk/>
            <pc:sldMk cId="4153957496" sldId="256"/>
            <ac:picMk id="5" creationId="{F3005D17-4C20-D1D6-09BB-0923A3A89221}"/>
          </ac:picMkLst>
        </pc:picChg>
      </pc:sldChg>
      <pc:sldChg chg="addSp modSp">
        <pc:chgData name="AREEBA FATIMA" userId="55f269f3-360c-43d4-aab0-0b058aafdcdd" providerId="ADAL" clId="{A96B06AC-C638-4F86-B329-1E394283B5B2}" dt="2024-06-28T07:55:13.360" v="412"/>
        <pc:sldMkLst>
          <pc:docMk/>
          <pc:sldMk cId="4012878686" sldId="257"/>
        </pc:sldMkLst>
        <pc:picChg chg="add mod">
          <ac:chgData name="AREEBA FATIMA" userId="55f269f3-360c-43d4-aab0-0b058aafdcdd" providerId="ADAL" clId="{A96B06AC-C638-4F86-B329-1E394283B5B2}" dt="2024-06-28T07:55:13.360" v="412"/>
          <ac:picMkLst>
            <pc:docMk/>
            <pc:sldMk cId="4012878686" sldId="257"/>
            <ac:picMk id="3" creationId="{DC25D3BC-A1B2-B893-2FD3-31F41B538807}"/>
          </ac:picMkLst>
        </pc:picChg>
      </pc:sldChg>
      <pc:sldChg chg="addSp modSp">
        <pc:chgData name="AREEBA FATIMA" userId="55f269f3-360c-43d4-aab0-0b058aafdcdd" providerId="ADAL" clId="{A96B06AC-C638-4F86-B329-1E394283B5B2}" dt="2024-06-28T08:15:47.357" v="413"/>
        <pc:sldMkLst>
          <pc:docMk/>
          <pc:sldMk cId="2053273832" sldId="258"/>
        </pc:sldMkLst>
        <pc:picChg chg="add mod">
          <ac:chgData name="AREEBA FATIMA" userId="55f269f3-360c-43d4-aab0-0b058aafdcdd" providerId="ADAL" clId="{A96B06AC-C638-4F86-B329-1E394283B5B2}" dt="2024-06-28T08:15:47.357" v="413"/>
          <ac:picMkLst>
            <pc:docMk/>
            <pc:sldMk cId="2053273832" sldId="258"/>
            <ac:picMk id="4" creationId="{337D6586-20EF-9B35-5FFA-F72378F16BDE}"/>
          </ac:picMkLst>
        </pc:picChg>
      </pc:sldChg>
      <pc:sldChg chg="addSp modSp">
        <pc:chgData name="AREEBA FATIMA" userId="55f269f3-360c-43d4-aab0-0b058aafdcdd" providerId="ADAL" clId="{A96B06AC-C638-4F86-B329-1E394283B5B2}" dt="2024-06-28T08:15:52.016" v="414"/>
        <pc:sldMkLst>
          <pc:docMk/>
          <pc:sldMk cId="2367598973" sldId="259"/>
        </pc:sldMkLst>
        <pc:picChg chg="add mod">
          <ac:chgData name="AREEBA FATIMA" userId="55f269f3-360c-43d4-aab0-0b058aafdcdd" providerId="ADAL" clId="{A96B06AC-C638-4F86-B329-1E394283B5B2}" dt="2024-06-28T08:15:52.016" v="414"/>
          <ac:picMkLst>
            <pc:docMk/>
            <pc:sldMk cId="2367598973" sldId="259"/>
            <ac:picMk id="4" creationId="{07CB37D3-F174-62E7-4C23-23C4D676744B}"/>
          </ac:picMkLst>
        </pc:picChg>
      </pc:sldChg>
      <pc:sldChg chg="addSp modSp mod">
        <pc:chgData name="AREEBA FATIMA" userId="55f269f3-360c-43d4-aab0-0b058aafdcdd" providerId="ADAL" clId="{A96B06AC-C638-4F86-B329-1E394283B5B2}" dt="2024-06-28T08:16:38.026" v="419" actId="5793"/>
        <pc:sldMkLst>
          <pc:docMk/>
          <pc:sldMk cId="780937883" sldId="260"/>
        </pc:sldMkLst>
        <pc:spChg chg="mod">
          <ac:chgData name="AREEBA FATIMA" userId="55f269f3-360c-43d4-aab0-0b058aafdcdd" providerId="ADAL" clId="{A96B06AC-C638-4F86-B329-1E394283B5B2}" dt="2024-06-28T08:16:38.026" v="419" actId="5793"/>
          <ac:spMkLst>
            <pc:docMk/>
            <pc:sldMk cId="780937883" sldId="260"/>
            <ac:spMk id="7" creationId="{64A7A896-8BDD-A41F-2220-84C7AFF515F0}"/>
          </ac:spMkLst>
        </pc:spChg>
        <pc:picChg chg="add mod">
          <ac:chgData name="AREEBA FATIMA" userId="55f269f3-360c-43d4-aab0-0b058aafdcdd" providerId="ADAL" clId="{A96B06AC-C638-4F86-B329-1E394283B5B2}" dt="2024-06-28T08:16:31.724" v="417" actId="1076"/>
          <ac:picMkLst>
            <pc:docMk/>
            <pc:sldMk cId="780937883" sldId="260"/>
            <ac:picMk id="4" creationId="{16D77C66-B0BE-3E01-A1FB-BB578CB12FE3}"/>
          </ac:picMkLst>
        </pc:picChg>
      </pc:sldChg>
      <pc:sldChg chg="addSp modSp">
        <pc:chgData name="AREEBA FATIMA" userId="55f269f3-360c-43d4-aab0-0b058aafdcdd" providerId="ADAL" clId="{A96B06AC-C638-4F86-B329-1E394283B5B2}" dt="2024-06-28T08:16:44.199" v="420"/>
        <pc:sldMkLst>
          <pc:docMk/>
          <pc:sldMk cId="91105468" sldId="261"/>
        </pc:sldMkLst>
        <pc:picChg chg="add mod">
          <ac:chgData name="AREEBA FATIMA" userId="55f269f3-360c-43d4-aab0-0b058aafdcdd" providerId="ADAL" clId="{A96B06AC-C638-4F86-B329-1E394283B5B2}" dt="2024-06-28T08:16:44.199" v="420"/>
          <ac:picMkLst>
            <pc:docMk/>
            <pc:sldMk cId="91105468" sldId="261"/>
            <ac:picMk id="4" creationId="{458BD51E-C318-A69B-B388-BD3A3E300580}"/>
          </ac:picMkLst>
        </pc:picChg>
      </pc:sldChg>
      <pc:sldChg chg="addSp modSp mod">
        <pc:chgData name="AREEBA FATIMA" userId="55f269f3-360c-43d4-aab0-0b058aafdcdd" providerId="ADAL" clId="{A96B06AC-C638-4F86-B329-1E394283B5B2}" dt="2024-06-28T08:17:13.744" v="425" actId="1076"/>
        <pc:sldMkLst>
          <pc:docMk/>
          <pc:sldMk cId="2524651754" sldId="262"/>
        </pc:sldMkLst>
        <pc:spChg chg="mod">
          <ac:chgData name="AREEBA FATIMA" userId="55f269f3-360c-43d4-aab0-0b058aafdcdd" providerId="ADAL" clId="{A96B06AC-C638-4F86-B329-1E394283B5B2}" dt="2024-06-28T08:17:13.744" v="425" actId="1076"/>
          <ac:spMkLst>
            <pc:docMk/>
            <pc:sldMk cId="2524651754" sldId="262"/>
            <ac:spMk id="3" creationId="{A4DF8DCC-CA3D-8FA7-3BEC-7AA23CB7B9C3}"/>
          </ac:spMkLst>
        </pc:spChg>
        <pc:picChg chg="add mod">
          <ac:chgData name="AREEBA FATIMA" userId="55f269f3-360c-43d4-aab0-0b058aafdcdd" providerId="ADAL" clId="{A96B06AC-C638-4F86-B329-1E394283B5B2}" dt="2024-06-28T08:16:47.713" v="421"/>
          <ac:picMkLst>
            <pc:docMk/>
            <pc:sldMk cId="2524651754" sldId="262"/>
            <ac:picMk id="4" creationId="{5E61435B-1DE7-AF85-559E-4266221B5789}"/>
          </ac:picMkLst>
        </pc:picChg>
        <pc:picChg chg="mod">
          <ac:chgData name="AREEBA FATIMA" userId="55f269f3-360c-43d4-aab0-0b058aafdcdd" providerId="ADAL" clId="{A96B06AC-C638-4F86-B329-1E394283B5B2}" dt="2024-06-28T08:17:07.002" v="424" actId="14100"/>
          <ac:picMkLst>
            <pc:docMk/>
            <pc:sldMk cId="2524651754" sldId="262"/>
            <ac:picMk id="5" creationId="{3FCF7108-F587-3E9C-4C64-FA987B45FB71}"/>
          </ac:picMkLst>
        </pc:picChg>
      </pc:sldChg>
      <pc:sldChg chg="addSp modSp mod">
        <pc:chgData name="AREEBA FATIMA" userId="55f269f3-360c-43d4-aab0-0b058aafdcdd" providerId="ADAL" clId="{A96B06AC-C638-4F86-B329-1E394283B5B2}" dt="2024-06-28T08:17:25.814" v="427" actId="14100"/>
        <pc:sldMkLst>
          <pc:docMk/>
          <pc:sldMk cId="1114622853" sldId="263"/>
        </pc:sldMkLst>
        <pc:spChg chg="mod">
          <ac:chgData name="AREEBA FATIMA" userId="55f269f3-360c-43d4-aab0-0b058aafdcdd" providerId="ADAL" clId="{A96B06AC-C638-4F86-B329-1E394283B5B2}" dt="2024-06-27T13:50:55.256" v="2" actId="122"/>
          <ac:spMkLst>
            <pc:docMk/>
            <pc:sldMk cId="1114622853" sldId="263"/>
            <ac:spMk id="2" creationId="{9B85914A-8284-3DE7-6C41-70090C7FD74F}"/>
          </ac:spMkLst>
        </pc:spChg>
        <pc:spChg chg="mod">
          <ac:chgData name="AREEBA FATIMA" userId="55f269f3-360c-43d4-aab0-0b058aafdcdd" providerId="ADAL" clId="{A96B06AC-C638-4F86-B329-1E394283B5B2}" dt="2024-06-28T08:17:25.814" v="427" actId="14100"/>
          <ac:spMkLst>
            <pc:docMk/>
            <pc:sldMk cId="1114622853" sldId="263"/>
            <ac:spMk id="4" creationId="{247498A9-B975-6A92-239B-924E7867A457}"/>
          </ac:spMkLst>
        </pc:spChg>
        <pc:picChg chg="add mod">
          <ac:chgData name="AREEBA FATIMA" userId="55f269f3-360c-43d4-aab0-0b058aafdcdd" providerId="ADAL" clId="{A96B06AC-C638-4F86-B329-1E394283B5B2}" dt="2024-06-28T08:17:20.208" v="426"/>
          <ac:picMkLst>
            <pc:docMk/>
            <pc:sldMk cId="1114622853" sldId="263"/>
            <ac:picMk id="3" creationId="{FD93C575-C14E-2D95-1526-6EAD443CF376}"/>
          </ac:picMkLst>
        </pc:picChg>
      </pc:sldChg>
      <pc:sldChg chg="addSp modSp mod">
        <pc:chgData name="AREEBA FATIMA" userId="55f269f3-360c-43d4-aab0-0b058aafdcdd" providerId="ADAL" clId="{A96B06AC-C638-4F86-B329-1E394283B5B2}" dt="2024-06-28T08:17:30.789" v="428"/>
        <pc:sldMkLst>
          <pc:docMk/>
          <pc:sldMk cId="3158272085" sldId="264"/>
        </pc:sldMkLst>
        <pc:spChg chg="mod">
          <ac:chgData name="AREEBA FATIMA" userId="55f269f3-360c-43d4-aab0-0b058aafdcdd" providerId="ADAL" clId="{A96B06AC-C638-4F86-B329-1E394283B5B2}" dt="2024-06-27T13:50:49.932" v="1" actId="122"/>
          <ac:spMkLst>
            <pc:docMk/>
            <pc:sldMk cId="3158272085" sldId="264"/>
            <ac:spMk id="2" creationId="{1BCBE9CF-3CD3-91C2-04C6-707DF75B31CF}"/>
          </ac:spMkLst>
        </pc:spChg>
        <pc:spChg chg="mod">
          <ac:chgData name="AREEBA FATIMA" userId="55f269f3-360c-43d4-aab0-0b058aafdcdd" providerId="ADAL" clId="{A96B06AC-C638-4F86-B329-1E394283B5B2}" dt="2024-06-27T13:45:44.370" v="0" actId="14100"/>
          <ac:spMkLst>
            <pc:docMk/>
            <pc:sldMk cId="3158272085" sldId="264"/>
            <ac:spMk id="3" creationId="{7D4F4D16-00BC-73F7-423B-904CDFCF7007}"/>
          </ac:spMkLst>
        </pc:spChg>
        <pc:picChg chg="add mod">
          <ac:chgData name="AREEBA FATIMA" userId="55f269f3-360c-43d4-aab0-0b058aafdcdd" providerId="ADAL" clId="{A96B06AC-C638-4F86-B329-1E394283B5B2}" dt="2024-06-28T08:17:30.789" v="428"/>
          <ac:picMkLst>
            <pc:docMk/>
            <pc:sldMk cId="3158272085" sldId="264"/>
            <ac:picMk id="4" creationId="{5D1DF90E-5272-3E99-6C62-DFF5AA245681}"/>
          </ac:picMkLst>
        </pc:picChg>
      </pc:sldChg>
      <pc:sldChg chg="addSp modSp mod setBg">
        <pc:chgData name="AREEBA FATIMA" userId="55f269f3-360c-43d4-aab0-0b058aafdcdd" providerId="ADAL" clId="{A96B06AC-C638-4F86-B329-1E394283B5B2}" dt="2024-06-28T08:17:33.814" v="429"/>
        <pc:sldMkLst>
          <pc:docMk/>
          <pc:sldMk cId="951314621" sldId="265"/>
        </pc:sldMkLst>
        <pc:spChg chg="mod">
          <ac:chgData name="AREEBA FATIMA" userId="55f269f3-360c-43d4-aab0-0b058aafdcdd" providerId="ADAL" clId="{A96B06AC-C638-4F86-B329-1E394283B5B2}" dt="2024-06-28T06:02:06.004" v="39" actId="14100"/>
          <ac:spMkLst>
            <pc:docMk/>
            <pc:sldMk cId="951314621" sldId="265"/>
            <ac:spMk id="2" creationId="{2FCE190C-6C7E-8E03-6935-8C6E7A187846}"/>
          </ac:spMkLst>
        </pc:spChg>
        <pc:spChg chg="mod ord">
          <ac:chgData name="AREEBA FATIMA" userId="55f269f3-360c-43d4-aab0-0b058aafdcdd" providerId="ADAL" clId="{A96B06AC-C638-4F86-B329-1E394283B5B2}" dt="2024-06-28T06:02:30.410" v="45" actId="14100"/>
          <ac:spMkLst>
            <pc:docMk/>
            <pc:sldMk cId="951314621" sldId="265"/>
            <ac:spMk id="3" creationId="{C94A0A97-C4C5-2006-8FF0-2A00B543F1C2}"/>
          </ac:spMkLst>
        </pc:spChg>
        <pc:spChg chg="add">
          <ac:chgData name="AREEBA FATIMA" userId="55f269f3-360c-43d4-aab0-0b058aafdcdd" providerId="ADAL" clId="{A96B06AC-C638-4F86-B329-1E394283B5B2}" dt="2024-06-28T06:01:37.817" v="33" actId="26606"/>
          <ac:spMkLst>
            <pc:docMk/>
            <pc:sldMk cId="951314621" sldId="265"/>
            <ac:spMk id="10" creationId="{A2679492-7988-4050-9056-542444452411}"/>
          </ac:spMkLst>
        </pc:spChg>
        <pc:spChg chg="add">
          <ac:chgData name="AREEBA FATIMA" userId="55f269f3-360c-43d4-aab0-0b058aafdcdd" providerId="ADAL" clId="{A96B06AC-C638-4F86-B329-1E394283B5B2}" dt="2024-06-28T06:01:37.817" v="33" actId="26606"/>
          <ac:spMkLst>
            <pc:docMk/>
            <pc:sldMk cId="951314621" sldId="265"/>
            <ac:spMk id="12" creationId="{B091B163-7D61-4891-ABCF-5C13D9C418D0}"/>
          </ac:spMkLst>
        </pc:spChg>
        <pc:picChg chg="add mod">
          <ac:chgData name="AREEBA FATIMA" userId="55f269f3-360c-43d4-aab0-0b058aafdcdd" providerId="ADAL" clId="{A96B06AC-C638-4F86-B329-1E394283B5B2}" dt="2024-06-28T06:01:50.001" v="35" actId="27614"/>
          <ac:picMkLst>
            <pc:docMk/>
            <pc:sldMk cId="951314621" sldId="265"/>
            <ac:picMk id="5" creationId="{2E657B88-FCDF-9634-C333-98F47191B4F0}"/>
          </ac:picMkLst>
        </pc:picChg>
        <pc:picChg chg="add mod">
          <ac:chgData name="AREEBA FATIMA" userId="55f269f3-360c-43d4-aab0-0b058aafdcdd" providerId="ADAL" clId="{A96B06AC-C638-4F86-B329-1E394283B5B2}" dt="2024-06-28T08:17:33.814" v="429"/>
          <ac:picMkLst>
            <pc:docMk/>
            <pc:sldMk cId="951314621" sldId="265"/>
            <ac:picMk id="6" creationId="{81A0AE59-AA66-3CCE-771F-96B54E7E2658}"/>
          </ac:picMkLst>
        </pc:picChg>
        <pc:cxnChg chg="add">
          <ac:chgData name="AREEBA FATIMA" userId="55f269f3-360c-43d4-aab0-0b058aafdcdd" providerId="ADAL" clId="{A96B06AC-C638-4F86-B329-1E394283B5B2}" dt="2024-06-28T06:01:37.817" v="33" actId="26606"/>
          <ac:cxnSpMkLst>
            <pc:docMk/>
            <pc:sldMk cId="951314621" sldId="265"/>
            <ac:cxnSpMk id="14" creationId="{C49DA8F6-BCC1-4447-B54C-57856834B94B}"/>
          </ac:cxnSpMkLst>
        </pc:cxnChg>
      </pc:sldChg>
      <pc:sldChg chg="addSp modSp new mod">
        <pc:chgData name="AREEBA FATIMA" userId="55f269f3-360c-43d4-aab0-0b058aafdcdd" providerId="ADAL" clId="{A96B06AC-C638-4F86-B329-1E394283B5B2}" dt="2024-06-28T08:17:39.365" v="430"/>
        <pc:sldMkLst>
          <pc:docMk/>
          <pc:sldMk cId="3690427008" sldId="266"/>
        </pc:sldMkLst>
        <pc:spChg chg="mod">
          <ac:chgData name="AREEBA FATIMA" userId="55f269f3-360c-43d4-aab0-0b058aafdcdd" providerId="ADAL" clId="{A96B06AC-C638-4F86-B329-1E394283B5B2}" dt="2024-06-28T06:21:56.061" v="53" actId="207"/>
          <ac:spMkLst>
            <pc:docMk/>
            <pc:sldMk cId="3690427008" sldId="266"/>
            <ac:spMk id="2" creationId="{0B95E725-1592-1872-D364-A0B64D384764}"/>
          </ac:spMkLst>
        </pc:spChg>
        <pc:spChg chg="mod">
          <ac:chgData name="AREEBA FATIMA" userId="55f269f3-360c-43d4-aab0-0b058aafdcdd" providerId="ADAL" clId="{A96B06AC-C638-4F86-B329-1E394283B5B2}" dt="2024-06-28T06:25:10.943" v="80" actId="122"/>
          <ac:spMkLst>
            <pc:docMk/>
            <pc:sldMk cId="3690427008" sldId="266"/>
            <ac:spMk id="3" creationId="{4CB3C3DC-DC72-25D6-A590-0242E806E97F}"/>
          </ac:spMkLst>
        </pc:spChg>
        <pc:picChg chg="add mod">
          <ac:chgData name="AREEBA FATIMA" userId="55f269f3-360c-43d4-aab0-0b058aafdcdd" providerId="ADAL" clId="{A96B06AC-C638-4F86-B329-1E394283B5B2}" dt="2024-06-28T06:25:02.656" v="78" actId="1076"/>
          <ac:picMkLst>
            <pc:docMk/>
            <pc:sldMk cId="3690427008" sldId="266"/>
            <ac:picMk id="5" creationId="{619A2C0F-1B8E-A553-5C24-0293AEF786E1}"/>
          </ac:picMkLst>
        </pc:picChg>
        <pc:picChg chg="add mod">
          <ac:chgData name="AREEBA FATIMA" userId="55f269f3-360c-43d4-aab0-0b058aafdcdd" providerId="ADAL" clId="{A96B06AC-C638-4F86-B329-1E394283B5B2}" dt="2024-06-28T08:17:39.365" v="430"/>
          <ac:picMkLst>
            <pc:docMk/>
            <pc:sldMk cId="3690427008" sldId="266"/>
            <ac:picMk id="6" creationId="{72206EBB-D50C-D12A-8A8F-F93D2EF7BC6F}"/>
          </ac:picMkLst>
        </pc:picChg>
      </pc:sldChg>
      <pc:sldChg chg="addSp modSp new mod setBg">
        <pc:chgData name="AREEBA FATIMA" userId="55f269f3-360c-43d4-aab0-0b058aafdcdd" providerId="ADAL" clId="{A96B06AC-C638-4F86-B329-1E394283B5B2}" dt="2024-06-28T08:17:49.864" v="432" actId="14100"/>
        <pc:sldMkLst>
          <pc:docMk/>
          <pc:sldMk cId="228252392" sldId="267"/>
        </pc:sldMkLst>
        <pc:spChg chg="mod">
          <ac:chgData name="AREEBA FATIMA" userId="55f269f3-360c-43d4-aab0-0b058aafdcdd" providerId="ADAL" clId="{A96B06AC-C638-4F86-B329-1E394283B5B2}" dt="2024-06-28T06:37:36.774" v="104" actId="26606"/>
          <ac:spMkLst>
            <pc:docMk/>
            <pc:sldMk cId="228252392" sldId="267"/>
            <ac:spMk id="2" creationId="{8B17BF9A-5D0A-B98C-1AE2-0CE25328378E}"/>
          </ac:spMkLst>
        </pc:spChg>
        <pc:spChg chg="mod ord">
          <ac:chgData name="AREEBA FATIMA" userId="55f269f3-360c-43d4-aab0-0b058aafdcdd" providerId="ADAL" clId="{A96B06AC-C638-4F86-B329-1E394283B5B2}" dt="2024-06-28T06:37:36.774" v="104" actId="26606"/>
          <ac:spMkLst>
            <pc:docMk/>
            <pc:sldMk cId="228252392" sldId="267"/>
            <ac:spMk id="3" creationId="{6B4B5A11-70EB-07C7-CB42-4B03C570A39C}"/>
          </ac:spMkLst>
        </pc:spChg>
        <pc:picChg chg="add mod">
          <ac:chgData name="AREEBA FATIMA" userId="55f269f3-360c-43d4-aab0-0b058aafdcdd" providerId="ADAL" clId="{A96B06AC-C638-4F86-B329-1E394283B5B2}" dt="2024-06-28T08:17:49.864" v="432" actId="14100"/>
          <ac:picMkLst>
            <pc:docMk/>
            <pc:sldMk cId="228252392" sldId="267"/>
            <ac:picMk id="5" creationId="{974346F2-0783-EA09-6EBA-65F06062B556}"/>
          </ac:picMkLst>
        </pc:picChg>
        <pc:picChg chg="add mod">
          <ac:chgData name="AREEBA FATIMA" userId="55f269f3-360c-43d4-aab0-0b058aafdcdd" providerId="ADAL" clId="{A96B06AC-C638-4F86-B329-1E394283B5B2}" dt="2024-06-28T08:17:42.613" v="431"/>
          <ac:picMkLst>
            <pc:docMk/>
            <pc:sldMk cId="228252392" sldId="267"/>
            <ac:picMk id="6" creationId="{19F48B66-E3EC-7051-676C-39979AA5FDE9}"/>
          </ac:picMkLst>
        </pc:picChg>
      </pc:sldChg>
      <pc:sldChg chg="addSp modSp new mod setBg">
        <pc:chgData name="AREEBA FATIMA" userId="55f269f3-360c-43d4-aab0-0b058aafdcdd" providerId="ADAL" clId="{A96B06AC-C638-4F86-B329-1E394283B5B2}" dt="2024-06-28T08:18:00.261" v="434" actId="1076"/>
        <pc:sldMkLst>
          <pc:docMk/>
          <pc:sldMk cId="3899485428" sldId="268"/>
        </pc:sldMkLst>
        <pc:spChg chg="mod">
          <ac:chgData name="AREEBA FATIMA" userId="55f269f3-360c-43d4-aab0-0b058aafdcdd" providerId="ADAL" clId="{A96B06AC-C638-4F86-B329-1E394283B5B2}" dt="2024-06-28T06:44:24.236" v="140" actId="1076"/>
          <ac:spMkLst>
            <pc:docMk/>
            <pc:sldMk cId="3899485428" sldId="268"/>
            <ac:spMk id="2" creationId="{7C825D68-24F3-ACFB-2F84-81F58DF280FE}"/>
          </ac:spMkLst>
        </pc:spChg>
        <pc:spChg chg="mod">
          <ac:chgData name="AREEBA FATIMA" userId="55f269f3-360c-43d4-aab0-0b058aafdcdd" providerId="ADAL" clId="{A96B06AC-C638-4F86-B329-1E394283B5B2}" dt="2024-06-28T06:45:39.302" v="149" actId="20577"/>
          <ac:spMkLst>
            <pc:docMk/>
            <pc:sldMk cId="3899485428" sldId="268"/>
            <ac:spMk id="3" creationId="{7E2EF4EB-2D1D-104E-8B3C-BECD370AC3EC}"/>
          </ac:spMkLst>
        </pc:spChg>
        <pc:spChg chg="add">
          <ac:chgData name="AREEBA FATIMA" userId="55f269f3-360c-43d4-aab0-0b058aafdcdd" providerId="ADAL" clId="{A96B06AC-C638-4F86-B329-1E394283B5B2}" dt="2024-06-28T06:44:13.067" v="139" actId="26606"/>
          <ac:spMkLst>
            <pc:docMk/>
            <pc:sldMk cId="3899485428" sldId="268"/>
            <ac:spMk id="9" creationId="{F944E337-3E5D-4A1F-A5A1-2057F25B8A7B}"/>
          </ac:spMkLst>
        </pc:spChg>
        <pc:spChg chg="add">
          <ac:chgData name="AREEBA FATIMA" userId="55f269f3-360c-43d4-aab0-0b058aafdcdd" providerId="ADAL" clId="{A96B06AC-C638-4F86-B329-1E394283B5B2}" dt="2024-06-28T06:44:13.067" v="139" actId="26606"/>
          <ac:spMkLst>
            <pc:docMk/>
            <pc:sldMk cId="3899485428" sldId="268"/>
            <ac:spMk id="11" creationId="{4DA50D69-7CF7-4844-B844-A2B821C77F24}"/>
          </ac:spMkLst>
        </pc:spChg>
        <pc:picChg chg="add mod">
          <ac:chgData name="AREEBA FATIMA" userId="55f269f3-360c-43d4-aab0-0b058aafdcdd" providerId="ADAL" clId="{A96B06AC-C638-4F86-B329-1E394283B5B2}" dt="2024-06-28T08:18:00.261" v="434" actId="1076"/>
          <ac:picMkLst>
            <pc:docMk/>
            <pc:sldMk cId="3899485428" sldId="268"/>
            <ac:picMk id="4" creationId="{0F896A6C-1DCD-A0E0-0E5A-2EB3C1D1354A}"/>
          </ac:picMkLst>
        </pc:picChg>
        <pc:picChg chg="add">
          <ac:chgData name="AREEBA FATIMA" userId="55f269f3-360c-43d4-aab0-0b058aafdcdd" providerId="ADAL" clId="{A96B06AC-C638-4F86-B329-1E394283B5B2}" dt="2024-06-28T06:44:13.067" v="139" actId="26606"/>
          <ac:picMkLst>
            <pc:docMk/>
            <pc:sldMk cId="3899485428" sldId="268"/>
            <ac:picMk id="5" creationId="{5ED97BD5-DDBE-8EBC-736A-D80E4A437964}"/>
          </ac:picMkLst>
        </pc:picChg>
      </pc:sldChg>
      <pc:sldChg chg="addSp modSp new mod">
        <pc:chgData name="AREEBA FATIMA" userId="55f269f3-360c-43d4-aab0-0b058aafdcdd" providerId="ADAL" clId="{A96B06AC-C638-4F86-B329-1E394283B5B2}" dt="2024-06-28T08:18:08.365" v="435"/>
        <pc:sldMkLst>
          <pc:docMk/>
          <pc:sldMk cId="3336243775" sldId="269"/>
        </pc:sldMkLst>
        <pc:spChg chg="mod">
          <ac:chgData name="AREEBA FATIMA" userId="55f269f3-360c-43d4-aab0-0b058aafdcdd" providerId="ADAL" clId="{A96B06AC-C638-4F86-B329-1E394283B5B2}" dt="2024-06-28T06:49:40.134" v="181" actId="207"/>
          <ac:spMkLst>
            <pc:docMk/>
            <pc:sldMk cId="3336243775" sldId="269"/>
            <ac:spMk id="2" creationId="{C8041186-1CF5-D4A5-F6E0-6FBAEB96A925}"/>
          </ac:spMkLst>
        </pc:spChg>
        <pc:spChg chg="mod">
          <ac:chgData name="AREEBA FATIMA" userId="55f269f3-360c-43d4-aab0-0b058aafdcdd" providerId="ADAL" clId="{A96B06AC-C638-4F86-B329-1E394283B5B2}" dt="2024-06-28T06:49:22.381" v="178" actId="14100"/>
          <ac:spMkLst>
            <pc:docMk/>
            <pc:sldMk cId="3336243775" sldId="269"/>
            <ac:spMk id="3" creationId="{A2D284A5-9CCC-1287-E5D2-B3FB54322040}"/>
          </ac:spMkLst>
        </pc:spChg>
        <pc:picChg chg="add mod modCrop">
          <ac:chgData name="AREEBA FATIMA" userId="55f269f3-360c-43d4-aab0-0b058aafdcdd" providerId="ADAL" clId="{A96B06AC-C638-4F86-B329-1E394283B5B2}" dt="2024-06-28T06:49:44.817" v="182" actId="1076"/>
          <ac:picMkLst>
            <pc:docMk/>
            <pc:sldMk cId="3336243775" sldId="269"/>
            <ac:picMk id="5" creationId="{76CAD2F3-C62C-01FB-E94F-28268AD66665}"/>
          </ac:picMkLst>
        </pc:picChg>
        <pc:picChg chg="add mod">
          <ac:chgData name="AREEBA FATIMA" userId="55f269f3-360c-43d4-aab0-0b058aafdcdd" providerId="ADAL" clId="{A96B06AC-C638-4F86-B329-1E394283B5B2}" dt="2024-06-28T08:18:08.365" v="435"/>
          <ac:picMkLst>
            <pc:docMk/>
            <pc:sldMk cId="3336243775" sldId="269"/>
            <ac:picMk id="6" creationId="{A80C8260-874D-60DD-4E9B-86CBBA959114}"/>
          </ac:picMkLst>
        </pc:picChg>
      </pc:sldChg>
      <pc:sldChg chg="addSp modSp new mod">
        <pc:chgData name="AREEBA FATIMA" userId="55f269f3-360c-43d4-aab0-0b058aafdcdd" providerId="ADAL" clId="{A96B06AC-C638-4F86-B329-1E394283B5B2}" dt="2024-06-28T08:18:12.246" v="436"/>
        <pc:sldMkLst>
          <pc:docMk/>
          <pc:sldMk cId="2560780515" sldId="270"/>
        </pc:sldMkLst>
        <pc:spChg chg="mod">
          <ac:chgData name="AREEBA FATIMA" userId="55f269f3-360c-43d4-aab0-0b058aafdcdd" providerId="ADAL" clId="{A96B06AC-C638-4F86-B329-1E394283B5B2}" dt="2024-06-28T06:56:52.879" v="201" actId="207"/>
          <ac:spMkLst>
            <pc:docMk/>
            <pc:sldMk cId="2560780515" sldId="270"/>
            <ac:spMk id="2" creationId="{6B924D77-CDAF-CBF0-50B6-75A3212E3762}"/>
          </ac:spMkLst>
        </pc:spChg>
        <pc:spChg chg="mod">
          <ac:chgData name="AREEBA FATIMA" userId="55f269f3-360c-43d4-aab0-0b058aafdcdd" providerId="ADAL" clId="{A96B06AC-C638-4F86-B329-1E394283B5B2}" dt="2024-06-28T06:55:38.449" v="191" actId="14100"/>
          <ac:spMkLst>
            <pc:docMk/>
            <pc:sldMk cId="2560780515" sldId="270"/>
            <ac:spMk id="3" creationId="{16498BAC-5109-26F3-11F2-CD0253DFCAA7}"/>
          </ac:spMkLst>
        </pc:spChg>
        <pc:picChg chg="add mod">
          <ac:chgData name="AREEBA FATIMA" userId="55f269f3-360c-43d4-aab0-0b058aafdcdd" providerId="ADAL" clId="{A96B06AC-C638-4F86-B329-1E394283B5B2}" dt="2024-06-28T06:56:45.425" v="199"/>
          <ac:picMkLst>
            <pc:docMk/>
            <pc:sldMk cId="2560780515" sldId="270"/>
            <ac:picMk id="5" creationId="{5C01A2E9-480A-4BD2-BEB8-815AAD46E7FF}"/>
          </ac:picMkLst>
        </pc:picChg>
        <pc:picChg chg="add mod">
          <ac:chgData name="AREEBA FATIMA" userId="55f269f3-360c-43d4-aab0-0b058aafdcdd" providerId="ADAL" clId="{A96B06AC-C638-4F86-B329-1E394283B5B2}" dt="2024-06-28T08:18:12.246" v="436"/>
          <ac:picMkLst>
            <pc:docMk/>
            <pc:sldMk cId="2560780515" sldId="270"/>
            <ac:picMk id="6" creationId="{0725BA02-B145-9DBB-B5CB-1C858AB8F571}"/>
          </ac:picMkLst>
        </pc:picChg>
      </pc:sldChg>
      <pc:sldChg chg="addSp delSp modSp new mod">
        <pc:chgData name="AREEBA FATIMA" userId="55f269f3-360c-43d4-aab0-0b058aafdcdd" providerId="ADAL" clId="{A96B06AC-C638-4F86-B329-1E394283B5B2}" dt="2024-06-28T08:18:15.214" v="437"/>
        <pc:sldMkLst>
          <pc:docMk/>
          <pc:sldMk cId="185275059" sldId="271"/>
        </pc:sldMkLst>
        <pc:spChg chg="mod">
          <ac:chgData name="AREEBA FATIMA" userId="55f269f3-360c-43d4-aab0-0b058aafdcdd" providerId="ADAL" clId="{A96B06AC-C638-4F86-B329-1E394283B5B2}" dt="2024-06-28T06:59:14.919" v="218" actId="207"/>
          <ac:spMkLst>
            <pc:docMk/>
            <pc:sldMk cId="185275059" sldId="271"/>
            <ac:spMk id="2" creationId="{2E545F5F-79E5-FD10-B24F-B95A837FE748}"/>
          </ac:spMkLst>
        </pc:spChg>
        <pc:spChg chg="mod">
          <ac:chgData name="AREEBA FATIMA" userId="55f269f3-360c-43d4-aab0-0b058aafdcdd" providerId="ADAL" clId="{A96B06AC-C638-4F86-B329-1E394283B5B2}" dt="2024-06-28T06:59:07.491" v="216" actId="27636"/>
          <ac:spMkLst>
            <pc:docMk/>
            <pc:sldMk cId="185275059" sldId="271"/>
            <ac:spMk id="3" creationId="{581491BB-09E1-1C86-04BE-296C5D57CE75}"/>
          </ac:spMkLst>
        </pc:spChg>
        <pc:spChg chg="add del">
          <ac:chgData name="AREEBA FATIMA" userId="55f269f3-360c-43d4-aab0-0b058aafdcdd" providerId="ADAL" clId="{A96B06AC-C638-4F86-B329-1E394283B5B2}" dt="2024-06-28T06:58:07.744" v="204" actId="22"/>
          <ac:spMkLst>
            <pc:docMk/>
            <pc:sldMk cId="185275059" sldId="271"/>
            <ac:spMk id="5" creationId="{093260A4-33A0-9AC3-2BA4-3699DA990332}"/>
          </ac:spMkLst>
        </pc:spChg>
        <pc:picChg chg="add mod">
          <ac:chgData name="AREEBA FATIMA" userId="55f269f3-360c-43d4-aab0-0b058aafdcdd" providerId="ADAL" clId="{A96B06AC-C638-4F86-B329-1E394283B5B2}" dt="2024-06-28T08:18:15.214" v="437"/>
          <ac:picMkLst>
            <pc:docMk/>
            <pc:sldMk cId="185275059" sldId="271"/>
            <ac:picMk id="6" creationId="{29E95541-B4BA-0CA6-A2F5-40C4B89A626C}"/>
          </ac:picMkLst>
        </pc:picChg>
      </pc:sldChg>
      <pc:sldChg chg="addSp delSp modSp new mod setBg">
        <pc:chgData name="AREEBA FATIMA" userId="55f269f3-360c-43d4-aab0-0b058aafdcdd" providerId="ADAL" clId="{A96B06AC-C638-4F86-B329-1E394283B5B2}" dt="2024-06-28T08:18:18.513" v="438"/>
        <pc:sldMkLst>
          <pc:docMk/>
          <pc:sldMk cId="3404812813" sldId="272"/>
        </pc:sldMkLst>
        <pc:spChg chg="mod">
          <ac:chgData name="AREEBA FATIMA" userId="55f269f3-360c-43d4-aab0-0b058aafdcdd" providerId="ADAL" clId="{A96B06AC-C638-4F86-B329-1E394283B5B2}" dt="2024-06-28T07:05:01.689" v="248" actId="1076"/>
          <ac:spMkLst>
            <pc:docMk/>
            <pc:sldMk cId="3404812813" sldId="272"/>
            <ac:spMk id="2" creationId="{AC45EE39-FBB9-30D7-39B5-04B958BA8B13}"/>
          </ac:spMkLst>
        </pc:spChg>
        <pc:spChg chg="del">
          <ac:chgData name="AREEBA FATIMA" userId="55f269f3-360c-43d4-aab0-0b058aafdcdd" providerId="ADAL" clId="{A96B06AC-C638-4F86-B329-1E394283B5B2}" dt="2024-06-28T07:01:50.924" v="224"/>
          <ac:spMkLst>
            <pc:docMk/>
            <pc:sldMk cId="3404812813" sldId="272"/>
            <ac:spMk id="3" creationId="{BD33C9A3-4DE7-A79B-B551-1C42D577DA00}"/>
          </ac:spMkLst>
        </pc:spChg>
        <pc:spChg chg="add mod ord">
          <ac:chgData name="AREEBA FATIMA" userId="55f269f3-360c-43d4-aab0-0b058aafdcdd" providerId="ADAL" clId="{A96B06AC-C638-4F86-B329-1E394283B5B2}" dt="2024-06-28T07:05:06.626" v="250" actId="27636"/>
          <ac:spMkLst>
            <pc:docMk/>
            <pc:sldMk cId="3404812813" sldId="272"/>
            <ac:spMk id="4" creationId="{C5050BE7-90B1-5A80-AF51-C70D5D147994}"/>
          </ac:spMkLst>
        </pc:spChg>
        <pc:spChg chg="add">
          <ac:chgData name="AREEBA FATIMA" userId="55f269f3-360c-43d4-aab0-0b058aafdcdd" providerId="ADAL" clId="{A96B06AC-C638-4F86-B329-1E394283B5B2}" dt="2024-06-28T07:04:34.371" v="245" actId="26606"/>
          <ac:spMkLst>
            <pc:docMk/>
            <pc:sldMk cId="3404812813" sldId="272"/>
            <ac:spMk id="13" creationId="{72D05657-94EE-4B2D-BC1B-A1D065063658}"/>
          </ac:spMkLst>
        </pc:spChg>
        <pc:spChg chg="add">
          <ac:chgData name="AREEBA FATIMA" userId="55f269f3-360c-43d4-aab0-0b058aafdcdd" providerId="ADAL" clId="{A96B06AC-C638-4F86-B329-1E394283B5B2}" dt="2024-06-28T07:04:34.371" v="245" actId="26606"/>
          <ac:spMkLst>
            <pc:docMk/>
            <pc:sldMk cId="3404812813" sldId="272"/>
            <ac:spMk id="15" creationId="{7586665A-47B3-4AEE-BC94-15D89FF706B3}"/>
          </ac:spMkLst>
        </pc:spChg>
        <pc:picChg chg="add mod">
          <ac:chgData name="AREEBA FATIMA" userId="55f269f3-360c-43d4-aab0-0b058aafdcdd" providerId="ADAL" clId="{A96B06AC-C638-4F86-B329-1E394283B5B2}" dt="2024-06-28T07:04:34.371" v="245" actId="26606"/>
          <ac:picMkLst>
            <pc:docMk/>
            <pc:sldMk cId="3404812813" sldId="272"/>
            <ac:picMk id="6" creationId="{D4602057-A0BE-6E28-0E69-82C38E4F3CE6}"/>
          </ac:picMkLst>
        </pc:picChg>
        <pc:picChg chg="add mod">
          <ac:chgData name="AREEBA FATIMA" userId="55f269f3-360c-43d4-aab0-0b058aafdcdd" providerId="ADAL" clId="{A96B06AC-C638-4F86-B329-1E394283B5B2}" dt="2024-06-28T07:04:34.371" v="245" actId="26606"/>
          <ac:picMkLst>
            <pc:docMk/>
            <pc:sldMk cId="3404812813" sldId="272"/>
            <ac:picMk id="8" creationId="{EC400699-3C2B-6BE7-1D00-823B8D254807}"/>
          </ac:picMkLst>
        </pc:picChg>
        <pc:picChg chg="add mod">
          <ac:chgData name="AREEBA FATIMA" userId="55f269f3-360c-43d4-aab0-0b058aafdcdd" providerId="ADAL" clId="{A96B06AC-C638-4F86-B329-1E394283B5B2}" dt="2024-06-28T08:18:18.513" v="438"/>
          <ac:picMkLst>
            <pc:docMk/>
            <pc:sldMk cId="3404812813" sldId="272"/>
            <ac:picMk id="9" creationId="{63896722-08FD-809F-0451-5F4DD30F2E03}"/>
          </ac:picMkLst>
        </pc:picChg>
      </pc:sldChg>
      <pc:sldChg chg="addSp modSp new mod">
        <pc:chgData name="AREEBA FATIMA" userId="55f269f3-360c-43d4-aab0-0b058aafdcdd" providerId="ADAL" clId="{A96B06AC-C638-4F86-B329-1E394283B5B2}" dt="2024-06-28T08:18:27.375" v="439"/>
        <pc:sldMkLst>
          <pc:docMk/>
          <pc:sldMk cId="3068855323" sldId="273"/>
        </pc:sldMkLst>
        <pc:spChg chg="mod">
          <ac:chgData name="AREEBA FATIMA" userId="55f269f3-360c-43d4-aab0-0b058aafdcdd" providerId="ADAL" clId="{A96B06AC-C638-4F86-B329-1E394283B5B2}" dt="2024-06-28T07:42:38.322" v="276" actId="1076"/>
          <ac:spMkLst>
            <pc:docMk/>
            <pc:sldMk cId="3068855323" sldId="273"/>
            <ac:spMk id="2" creationId="{86424D52-00D5-9358-3EB5-51A0785829F6}"/>
          </ac:spMkLst>
        </pc:spChg>
        <pc:spChg chg="mod">
          <ac:chgData name="AREEBA FATIMA" userId="55f269f3-360c-43d4-aab0-0b058aafdcdd" providerId="ADAL" clId="{A96B06AC-C638-4F86-B329-1E394283B5B2}" dt="2024-06-28T07:42:46.494" v="279" actId="27636"/>
          <ac:spMkLst>
            <pc:docMk/>
            <pc:sldMk cId="3068855323" sldId="273"/>
            <ac:spMk id="3" creationId="{8B669A51-96D8-07A7-182E-8FB7C9F3D077}"/>
          </ac:spMkLst>
        </pc:spChg>
        <pc:picChg chg="add mod">
          <ac:chgData name="AREEBA FATIMA" userId="55f269f3-360c-43d4-aab0-0b058aafdcdd" providerId="ADAL" clId="{A96B06AC-C638-4F86-B329-1E394283B5B2}" dt="2024-06-28T07:43:07.222" v="284" actId="14100"/>
          <ac:picMkLst>
            <pc:docMk/>
            <pc:sldMk cId="3068855323" sldId="273"/>
            <ac:picMk id="5" creationId="{2199B217-EC16-5F0C-D45B-40BDB81125BA}"/>
          </ac:picMkLst>
        </pc:picChg>
        <pc:picChg chg="add mod">
          <ac:chgData name="AREEBA FATIMA" userId="55f269f3-360c-43d4-aab0-0b058aafdcdd" providerId="ADAL" clId="{A96B06AC-C638-4F86-B329-1E394283B5B2}" dt="2024-06-28T08:18:27.375" v="439"/>
          <ac:picMkLst>
            <pc:docMk/>
            <pc:sldMk cId="3068855323" sldId="273"/>
            <ac:picMk id="6" creationId="{815017EE-6F1B-98BC-DCBC-13F092CD34F5}"/>
          </ac:picMkLst>
        </pc:picChg>
      </pc:sldChg>
      <pc:sldChg chg="addSp delSp modSp new mod setBg">
        <pc:chgData name="AREEBA FATIMA" userId="55f269f3-360c-43d4-aab0-0b058aafdcdd" providerId="ADAL" clId="{A96B06AC-C638-4F86-B329-1E394283B5B2}" dt="2024-06-28T08:18:46.836" v="443" actId="1076"/>
        <pc:sldMkLst>
          <pc:docMk/>
          <pc:sldMk cId="2722773407" sldId="274"/>
        </pc:sldMkLst>
        <pc:spChg chg="mod">
          <ac:chgData name="AREEBA FATIMA" userId="55f269f3-360c-43d4-aab0-0b058aafdcdd" providerId="ADAL" clId="{A96B06AC-C638-4F86-B329-1E394283B5B2}" dt="2024-06-28T08:18:46.836" v="443" actId="1076"/>
          <ac:spMkLst>
            <pc:docMk/>
            <pc:sldMk cId="2722773407" sldId="274"/>
            <ac:spMk id="2" creationId="{10B37452-00C6-4BD8-F64D-D835F559C237}"/>
          </ac:spMkLst>
        </pc:spChg>
        <pc:spChg chg="del">
          <ac:chgData name="AREEBA FATIMA" userId="55f269f3-360c-43d4-aab0-0b058aafdcdd" providerId="ADAL" clId="{A96B06AC-C638-4F86-B329-1E394283B5B2}" dt="2024-06-28T07:44:30.124" v="290" actId="22"/>
          <ac:spMkLst>
            <pc:docMk/>
            <pc:sldMk cId="2722773407" sldId="274"/>
            <ac:spMk id="3" creationId="{D0AC3779-A0C4-2DDD-7E97-1E2233EF621A}"/>
          </ac:spMkLst>
        </pc:spChg>
        <pc:spChg chg="add mod">
          <ac:chgData name="AREEBA FATIMA" userId="55f269f3-360c-43d4-aab0-0b058aafdcdd" providerId="ADAL" clId="{A96B06AC-C638-4F86-B329-1E394283B5B2}" dt="2024-06-28T07:47:56.089" v="306" actId="207"/>
          <ac:spMkLst>
            <pc:docMk/>
            <pc:sldMk cId="2722773407" sldId="274"/>
            <ac:spMk id="9" creationId="{C8A87E05-6EB3-F583-4C2B-83229EC998E8}"/>
          </ac:spMkLst>
        </pc:spChg>
        <pc:spChg chg="add">
          <ac:chgData name="AREEBA FATIMA" userId="55f269f3-360c-43d4-aab0-0b058aafdcdd" providerId="ADAL" clId="{A96B06AC-C638-4F86-B329-1E394283B5B2}" dt="2024-06-28T07:44:38.806" v="293" actId="26606"/>
          <ac:spMkLst>
            <pc:docMk/>
            <pc:sldMk cId="2722773407" sldId="274"/>
            <ac:spMk id="12" creationId="{1B15ED52-F352-441B-82BF-E0EA34836D08}"/>
          </ac:spMkLst>
        </pc:spChg>
        <pc:spChg chg="add">
          <ac:chgData name="AREEBA FATIMA" userId="55f269f3-360c-43d4-aab0-0b058aafdcdd" providerId="ADAL" clId="{A96B06AC-C638-4F86-B329-1E394283B5B2}" dt="2024-06-28T07:44:38.806" v="293" actId="26606"/>
          <ac:spMkLst>
            <pc:docMk/>
            <pc:sldMk cId="2722773407" sldId="274"/>
            <ac:spMk id="14" creationId="{3B2E3793-BFE6-45A2-9B7B-E18844431C99}"/>
          </ac:spMkLst>
        </pc:spChg>
        <pc:spChg chg="add">
          <ac:chgData name="AREEBA FATIMA" userId="55f269f3-360c-43d4-aab0-0b058aafdcdd" providerId="ADAL" clId="{A96B06AC-C638-4F86-B329-1E394283B5B2}" dt="2024-06-28T07:44:38.806" v="293" actId="26606"/>
          <ac:spMkLst>
            <pc:docMk/>
            <pc:sldMk cId="2722773407" sldId="274"/>
            <ac:spMk id="16" creationId="{BC4C4868-CB8F-4AF9-9CDB-8108F2C19B67}"/>
          </ac:spMkLst>
        </pc:spChg>
        <pc:spChg chg="add">
          <ac:chgData name="AREEBA FATIMA" userId="55f269f3-360c-43d4-aab0-0b058aafdcdd" providerId="ADAL" clId="{A96B06AC-C638-4F86-B329-1E394283B5B2}" dt="2024-06-28T07:44:38.806" v="293" actId="26606"/>
          <ac:spMkLst>
            <pc:docMk/>
            <pc:sldMk cId="2722773407" sldId="274"/>
            <ac:spMk id="18" creationId="{375E0459-6403-40CD-989D-56A4407CA12E}"/>
          </ac:spMkLst>
        </pc:spChg>
        <pc:spChg chg="add">
          <ac:chgData name="AREEBA FATIMA" userId="55f269f3-360c-43d4-aab0-0b058aafdcdd" providerId="ADAL" clId="{A96B06AC-C638-4F86-B329-1E394283B5B2}" dt="2024-06-28T07:44:38.806" v="293" actId="26606"/>
          <ac:spMkLst>
            <pc:docMk/>
            <pc:sldMk cId="2722773407" sldId="274"/>
            <ac:spMk id="20" creationId="{53E5B1A8-3AC9-4BD1-9BBC-78CA94F2D1BA}"/>
          </ac:spMkLst>
        </pc:spChg>
        <pc:picChg chg="add mod ord">
          <ac:chgData name="AREEBA FATIMA" userId="55f269f3-360c-43d4-aab0-0b058aafdcdd" providerId="ADAL" clId="{A96B06AC-C638-4F86-B329-1E394283B5B2}" dt="2024-06-28T07:48:14.426" v="310" actId="14100"/>
          <ac:picMkLst>
            <pc:docMk/>
            <pc:sldMk cId="2722773407" sldId="274"/>
            <ac:picMk id="5" creationId="{12018A9C-2D32-3EEF-6369-E9B66DC1C2E9}"/>
          </ac:picMkLst>
        </pc:picChg>
        <pc:picChg chg="add mod">
          <ac:chgData name="AREEBA FATIMA" userId="55f269f3-360c-43d4-aab0-0b058aafdcdd" providerId="ADAL" clId="{A96B06AC-C638-4F86-B329-1E394283B5B2}" dt="2024-06-28T08:18:35.963" v="440"/>
          <ac:picMkLst>
            <pc:docMk/>
            <pc:sldMk cId="2722773407" sldId="274"/>
            <ac:picMk id="8" creationId="{3E50802A-4035-0F0B-CE36-2C9308D431A3}"/>
          </ac:picMkLst>
        </pc:picChg>
      </pc:sldChg>
      <pc:sldChg chg="addSp delSp modSp new mod setBg">
        <pc:chgData name="AREEBA FATIMA" userId="55f269f3-360c-43d4-aab0-0b058aafdcdd" providerId="ADAL" clId="{A96B06AC-C638-4F86-B329-1E394283B5B2}" dt="2024-06-28T08:18:53.697" v="444"/>
        <pc:sldMkLst>
          <pc:docMk/>
          <pc:sldMk cId="1939974912" sldId="275"/>
        </pc:sldMkLst>
        <pc:spChg chg="mod">
          <ac:chgData name="AREEBA FATIMA" userId="55f269f3-360c-43d4-aab0-0b058aafdcdd" providerId="ADAL" clId="{A96B06AC-C638-4F86-B329-1E394283B5B2}" dt="2024-06-28T07:51:13.039" v="402" actId="113"/>
          <ac:spMkLst>
            <pc:docMk/>
            <pc:sldMk cId="1939974912" sldId="275"/>
            <ac:spMk id="2" creationId="{6C86BB03-0471-CF3A-9946-571601A928DC}"/>
          </ac:spMkLst>
        </pc:spChg>
        <pc:spChg chg="del mod">
          <ac:chgData name="AREEBA FATIMA" userId="55f269f3-360c-43d4-aab0-0b058aafdcdd" providerId="ADAL" clId="{A96B06AC-C638-4F86-B329-1E394283B5B2}" dt="2024-06-28T07:50:55.391" v="398" actId="26606"/>
          <ac:spMkLst>
            <pc:docMk/>
            <pc:sldMk cId="1939974912" sldId="275"/>
            <ac:spMk id="3" creationId="{BED19E6D-0442-E136-8357-40F7A802B284}"/>
          </ac:spMkLst>
        </pc:spChg>
        <pc:spChg chg="add">
          <ac:chgData name="AREEBA FATIMA" userId="55f269f3-360c-43d4-aab0-0b058aafdcdd" providerId="ADAL" clId="{A96B06AC-C638-4F86-B329-1E394283B5B2}" dt="2024-06-28T07:50:55.391" v="398" actId="26606"/>
          <ac:spMkLst>
            <pc:docMk/>
            <pc:sldMk cId="1939974912" sldId="275"/>
            <ac:spMk id="9" creationId="{BACC6370-2D7E-4714-9D71-7542949D7D5D}"/>
          </ac:spMkLst>
        </pc:spChg>
        <pc:spChg chg="add">
          <ac:chgData name="AREEBA FATIMA" userId="55f269f3-360c-43d4-aab0-0b058aafdcdd" providerId="ADAL" clId="{A96B06AC-C638-4F86-B329-1E394283B5B2}" dt="2024-06-28T07:50:55.391" v="398" actId="26606"/>
          <ac:spMkLst>
            <pc:docMk/>
            <pc:sldMk cId="1939974912" sldId="275"/>
            <ac:spMk id="11" creationId="{F68B3F68-107C-434F-AA38-110D5EA91B85}"/>
          </ac:spMkLst>
        </pc:spChg>
        <pc:spChg chg="add">
          <ac:chgData name="AREEBA FATIMA" userId="55f269f3-360c-43d4-aab0-0b058aafdcdd" providerId="ADAL" clId="{A96B06AC-C638-4F86-B329-1E394283B5B2}" dt="2024-06-28T07:50:55.391" v="398" actId="26606"/>
          <ac:spMkLst>
            <pc:docMk/>
            <pc:sldMk cId="1939974912" sldId="275"/>
            <ac:spMk id="13" creationId="{AAD0DBB9-1A4B-4391-81D4-CB19F9AB918A}"/>
          </ac:spMkLst>
        </pc:spChg>
        <pc:spChg chg="add">
          <ac:chgData name="AREEBA FATIMA" userId="55f269f3-360c-43d4-aab0-0b058aafdcdd" providerId="ADAL" clId="{A96B06AC-C638-4F86-B329-1E394283B5B2}" dt="2024-06-28T07:50:55.391" v="398" actId="26606"/>
          <ac:spMkLst>
            <pc:docMk/>
            <pc:sldMk cId="1939974912" sldId="275"/>
            <ac:spMk id="15" creationId="{063BBA22-50EA-4C4D-BE05-F1CE4E63AA56}"/>
          </ac:spMkLst>
        </pc:spChg>
        <pc:graphicFrameChg chg="add">
          <ac:chgData name="AREEBA FATIMA" userId="55f269f3-360c-43d4-aab0-0b058aafdcdd" providerId="ADAL" clId="{A96B06AC-C638-4F86-B329-1E394283B5B2}" dt="2024-06-28T07:50:55.391" v="398" actId="26606"/>
          <ac:graphicFrameMkLst>
            <pc:docMk/>
            <pc:sldMk cId="1939974912" sldId="275"/>
            <ac:graphicFrameMk id="5" creationId="{2FA82149-D072-D2C8-549E-C74831372A70}"/>
          </ac:graphicFrameMkLst>
        </pc:graphicFrameChg>
        <pc:picChg chg="add mod">
          <ac:chgData name="AREEBA FATIMA" userId="55f269f3-360c-43d4-aab0-0b058aafdcdd" providerId="ADAL" clId="{A96B06AC-C638-4F86-B329-1E394283B5B2}" dt="2024-06-28T08:18:53.697" v="444"/>
          <ac:picMkLst>
            <pc:docMk/>
            <pc:sldMk cId="1939974912" sldId="275"/>
            <ac:picMk id="4" creationId="{D6F6088A-D3AF-A750-88C2-4861781580ED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hyperlink" Target="mailto:sales@GTI.xyz" TargetMode="Externa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hyperlink" Target="mailto:sales@GTI.xyz" TargetMode="External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Relationship Id="rId9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3D829F-99AF-4A70-97C4-124241354A70}" type="doc">
      <dgm:prSet loTypeId="urn:microsoft.com/office/officeart/2005/8/layout/vList5" loCatId="list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B3BC5959-DD93-4F85-8D2D-7C9A0BF5F2D1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After completing this training module you will understand: </a:t>
          </a:r>
        </a:p>
      </dgm:t>
    </dgm:pt>
    <dgm:pt modelId="{6F3A7E66-D51C-486D-BFE1-A16766A3ECB4}" type="parTrans" cxnId="{A5508BB7-82C6-44FF-A8A3-CE21567C5293}">
      <dgm:prSet/>
      <dgm:spPr/>
      <dgm:t>
        <a:bodyPr/>
        <a:lstStyle/>
        <a:p>
          <a:endParaRPr lang="en-US"/>
        </a:p>
      </dgm:t>
    </dgm:pt>
    <dgm:pt modelId="{BF20D01F-AAF0-48D7-8E4F-65A41E7638A3}" type="sibTrans" cxnId="{A5508BB7-82C6-44FF-A8A3-CE21567C5293}">
      <dgm:prSet/>
      <dgm:spPr/>
      <dgm:t>
        <a:bodyPr/>
        <a:lstStyle/>
        <a:p>
          <a:endParaRPr lang="en-US"/>
        </a:p>
      </dgm:t>
    </dgm:pt>
    <dgm:pt modelId="{C1530988-251D-4D0E-A52F-0B155CA8AB50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The difference between a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dynamic signal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and a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process control signal 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9E7996-1FE6-4476-91E7-DC5C2C7642B0}" type="parTrans" cxnId="{E0436C81-212E-4201-AB0D-3C7A8224FE1B}">
      <dgm:prSet/>
      <dgm:spPr/>
      <dgm:t>
        <a:bodyPr/>
        <a:lstStyle/>
        <a:p>
          <a:endParaRPr lang="en-US"/>
        </a:p>
      </dgm:t>
    </dgm:pt>
    <dgm:pt modelId="{275D2890-548F-4124-B717-F56AC1C3DBF6}" type="sibTrans" cxnId="{E0436C81-212E-4201-AB0D-3C7A8224FE1B}">
      <dgm:prSet/>
      <dgm:spPr/>
      <dgm:t>
        <a:bodyPr/>
        <a:lstStyle/>
        <a:p>
          <a:endParaRPr lang="en-US"/>
        </a:p>
      </dgm:t>
    </dgm:pt>
    <dgm:pt modelId="{AD517C68-7309-4026-A18B-2E3B7AC9CE72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The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strengths and limitations 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of each type of signal </a:t>
          </a:r>
        </a:p>
      </dgm:t>
    </dgm:pt>
    <dgm:pt modelId="{B80CC813-9720-401E-9892-BF7B938C8476}" type="parTrans" cxnId="{E5866217-7EE8-4476-98FD-2081A6654DC6}">
      <dgm:prSet/>
      <dgm:spPr/>
      <dgm:t>
        <a:bodyPr/>
        <a:lstStyle/>
        <a:p>
          <a:endParaRPr lang="en-US"/>
        </a:p>
      </dgm:t>
    </dgm:pt>
    <dgm:pt modelId="{CF099465-AB73-483E-808E-7F36B992341B}" type="sibTrans" cxnId="{E5866217-7EE8-4476-98FD-2081A6654DC6}">
      <dgm:prSet/>
      <dgm:spPr/>
      <dgm:t>
        <a:bodyPr/>
        <a:lstStyle/>
        <a:p>
          <a:endParaRPr lang="en-US"/>
        </a:p>
      </dgm:t>
    </dgm:pt>
    <dgm:pt modelId="{BC9AB0EB-8E3C-4C32-83C7-1CBD8C8811FE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How to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use dynamic signal and process control signal together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in some instances to offer an optimal level of protection for critical machinery</a:t>
          </a:r>
        </a:p>
      </dgm:t>
    </dgm:pt>
    <dgm:pt modelId="{7E679CC2-F84B-42E4-A8D1-0FA26F4831CD}" type="parTrans" cxnId="{056A4387-2388-41A4-8AAC-0361C3739BAE}">
      <dgm:prSet/>
      <dgm:spPr/>
      <dgm:t>
        <a:bodyPr/>
        <a:lstStyle/>
        <a:p>
          <a:endParaRPr lang="en-US"/>
        </a:p>
      </dgm:t>
    </dgm:pt>
    <dgm:pt modelId="{ABF6CEB5-2BBB-4614-965E-1649F0D549AC}" type="sibTrans" cxnId="{056A4387-2388-41A4-8AAC-0361C3739BAE}">
      <dgm:prSet/>
      <dgm:spPr/>
      <dgm:t>
        <a:bodyPr/>
        <a:lstStyle/>
        <a:p>
          <a:endParaRPr lang="en-US"/>
        </a:p>
      </dgm:t>
    </dgm:pt>
    <dgm:pt modelId="{CB113C94-5389-44D4-B931-7F7E3F3B8B8A}" type="pres">
      <dgm:prSet presAssocID="{D43D829F-99AF-4A70-97C4-124241354A70}" presName="Name0" presStyleCnt="0">
        <dgm:presLayoutVars>
          <dgm:dir/>
          <dgm:animLvl val="lvl"/>
          <dgm:resizeHandles val="exact"/>
        </dgm:presLayoutVars>
      </dgm:prSet>
      <dgm:spPr/>
    </dgm:pt>
    <dgm:pt modelId="{87AACD4D-1107-46FD-868C-61EDF744AA81}" type="pres">
      <dgm:prSet presAssocID="{B3BC5959-DD93-4F85-8D2D-7C9A0BF5F2D1}" presName="linNode" presStyleCnt="0"/>
      <dgm:spPr/>
    </dgm:pt>
    <dgm:pt modelId="{7C2F21C2-90A0-4104-989B-87EFCBFAA64F}" type="pres">
      <dgm:prSet presAssocID="{B3BC5959-DD93-4F85-8D2D-7C9A0BF5F2D1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955A4F01-9B95-4EF5-A86E-369809A621A3}" type="pres">
      <dgm:prSet presAssocID="{B3BC5959-DD93-4F85-8D2D-7C9A0BF5F2D1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E5866217-7EE8-4476-98FD-2081A6654DC6}" srcId="{B3BC5959-DD93-4F85-8D2D-7C9A0BF5F2D1}" destId="{AD517C68-7309-4026-A18B-2E3B7AC9CE72}" srcOrd="1" destOrd="0" parTransId="{B80CC813-9720-401E-9892-BF7B938C8476}" sibTransId="{CF099465-AB73-483E-808E-7F36B992341B}"/>
    <dgm:cxn modelId="{8949725C-0882-4FE3-AB32-BC65BF1DE00F}" type="presOf" srcId="{D43D829F-99AF-4A70-97C4-124241354A70}" destId="{CB113C94-5389-44D4-B931-7F7E3F3B8B8A}" srcOrd="0" destOrd="0" presId="urn:microsoft.com/office/officeart/2005/8/layout/vList5"/>
    <dgm:cxn modelId="{1734694C-4C3E-4CD5-8AAE-4E1F33A64A3A}" type="presOf" srcId="{BC9AB0EB-8E3C-4C32-83C7-1CBD8C8811FE}" destId="{955A4F01-9B95-4EF5-A86E-369809A621A3}" srcOrd="0" destOrd="2" presId="urn:microsoft.com/office/officeart/2005/8/layout/vList5"/>
    <dgm:cxn modelId="{1940816E-2559-454C-BA11-F316AF1FFA2B}" type="presOf" srcId="{B3BC5959-DD93-4F85-8D2D-7C9A0BF5F2D1}" destId="{7C2F21C2-90A0-4104-989B-87EFCBFAA64F}" srcOrd="0" destOrd="0" presId="urn:microsoft.com/office/officeart/2005/8/layout/vList5"/>
    <dgm:cxn modelId="{44AFF76E-C14E-4347-BFD9-98E5EB9A8F30}" type="presOf" srcId="{C1530988-251D-4D0E-A52F-0B155CA8AB50}" destId="{955A4F01-9B95-4EF5-A86E-369809A621A3}" srcOrd="0" destOrd="0" presId="urn:microsoft.com/office/officeart/2005/8/layout/vList5"/>
    <dgm:cxn modelId="{E0436C81-212E-4201-AB0D-3C7A8224FE1B}" srcId="{B3BC5959-DD93-4F85-8D2D-7C9A0BF5F2D1}" destId="{C1530988-251D-4D0E-A52F-0B155CA8AB50}" srcOrd="0" destOrd="0" parTransId="{289E7996-1FE6-4476-91E7-DC5C2C7642B0}" sibTransId="{275D2890-548F-4124-B717-F56AC1C3DBF6}"/>
    <dgm:cxn modelId="{056A4387-2388-41A4-8AAC-0361C3739BAE}" srcId="{B3BC5959-DD93-4F85-8D2D-7C9A0BF5F2D1}" destId="{BC9AB0EB-8E3C-4C32-83C7-1CBD8C8811FE}" srcOrd="2" destOrd="0" parTransId="{7E679CC2-F84B-42E4-A8D1-0FA26F4831CD}" sibTransId="{ABF6CEB5-2BBB-4614-965E-1649F0D549AC}"/>
    <dgm:cxn modelId="{A5508BB7-82C6-44FF-A8A3-CE21567C5293}" srcId="{D43D829F-99AF-4A70-97C4-124241354A70}" destId="{B3BC5959-DD93-4F85-8D2D-7C9A0BF5F2D1}" srcOrd="0" destOrd="0" parTransId="{6F3A7E66-D51C-486D-BFE1-A16766A3ECB4}" sibTransId="{BF20D01F-AAF0-48D7-8E4F-65A41E7638A3}"/>
    <dgm:cxn modelId="{A146A5ED-60E0-4FFF-8409-4B4D731F8130}" type="presOf" srcId="{AD517C68-7309-4026-A18B-2E3B7AC9CE72}" destId="{955A4F01-9B95-4EF5-A86E-369809A621A3}" srcOrd="0" destOrd="1" presId="urn:microsoft.com/office/officeart/2005/8/layout/vList5"/>
    <dgm:cxn modelId="{C468F33B-A14A-45C2-83D5-76F90B442F0D}" type="presParOf" srcId="{CB113C94-5389-44D4-B931-7F7E3F3B8B8A}" destId="{87AACD4D-1107-46FD-868C-61EDF744AA81}" srcOrd="0" destOrd="0" presId="urn:microsoft.com/office/officeart/2005/8/layout/vList5"/>
    <dgm:cxn modelId="{77480BEC-E974-4A00-B584-603FFDF69D34}" type="presParOf" srcId="{87AACD4D-1107-46FD-868C-61EDF744AA81}" destId="{7C2F21C2-90A0-4104-989B-87EFCBFAA64F}" srcOrd="0" destOrd="0" presId="urn:microsoft.com/office/officeart/2005/8/layout/vList5"/>
    <dgm:cxn modelId="{76171BF9-0726-405E-9559-098C9BE4E1CA}" type="presParOf" srcId="{87AACD4D-1107-46FD-868C-61EDF744AA81}" destId="{955A4F01-9B95-4EF5-A86E-369809A621A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DA18DD-6583-431E-8E21-AFED98A0DDED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6D2C6749-D00A-4771-96E0-745C829935C9}">
      <dgm:prSet/>
      <dgm:spPr/>
      <dgm:t>
        <a:bodyPr/>
        <a:lstStyle/>
        <a:p>
          <a:pPr>
            <a:defRPr cap="all"/>
          </a:pPr>
          <a:r>
            <a:rPr lang="en-US"/>
            <a:t>If you have any questions?</a:t>
          </a:r>
        </a:p>
      </dgm:t>
    </dgm:pt>
    <dgm:pt modelId="{D4C476E9-B21D-4AC7-8397-79AB8AE7B1D8}" type="parTrans" cxnId="{05446118-5532-457F-A919-DA1E78579096}">
      <dgm:prSet/>
      <dgm:spPr/>
      <dgm:t>
        <a:bodyPr/>
        <a:lstStyle/>
        <a:p>
          <a:endParaRPr lang="en-US"/>
        </a:p>
      </dgm:t>
    </dgm:pt>
    <dgm:pt modelId="{855D0659-CB5F-48FE-AB55-15DDC70358D5}" type="sibTrans" cxnId="{05446118-5532-457F-A919-DA1E78579096}">
      <dgm:prSet/>
      <dgm:spPr/>
      <dgm:t>
        <a:bodyPr/>
        <a:lstStyle/>
        <a:p>
          <a:endParaRPr lang="en-US"/>
        </a:p>
      </dgm:t>
    </dgm:pt>
    <dgm:pt modelId="{0E662B83-21C6-4893-A268-34DAED036631}">
      <dgm:prSet/>
      <dgm:spPr/>
      <dgm:t>
        <a:bodyPr/>
        <a:lstStyle/>
        <a:p>
          <a:pPr>
            <a:defRPr cap="all"/>
          </a:pPr>
          <a:r>
            <a:rPr lang="en-US"/>
            <a:t>Contact us at:</a:t>
          </a:r>
        </a:p>
      </dgm:t>
    </dgm:pt>
    <dgm:pt modelId="{465AFEE7-84D6-4676-BBAB-3DCF36CCC09B}" type="parTrans" cxnId="{959CD426-0922-4E94-9BC7-5C1AE7BD68E5}">
      <dgm:prSet/>
      <dgm:spPr/>
      <dgm:t>
        <a:bodyPr/>
        <a:lstStyle/>
        <a:p>
          <a:endParaRPr lang="en-US"/>
        </a:p>
      </dgm:t>
    </dgm:pt>
    <dgm:pt modelId="{397EA459-025F-452C-A27A-1FBEB94D73AA}" type="sibTrans" cxnId="{959CD426-0922-4E94-9BC7-5C1AE7BD68E5}">
      <dgm:prSet/>
      <dgm:spPr/>
      <dgm:t>
        <a:bodyPr/>
        <a:lstStyle/>
        <a:p>
          <a:endParaRPr lang="en-US"/>
        </a:p>
      </dgm:t>
    </dgm:pt>
    <dgm:pt modelId="{7108073D-EFB6-4941-824B-170CBD153898}">
      <dgm:prSet/>
      <dgm:spPr/>
      <dgm:t>
        <a:bodyPr/>
        <a:lstStyle/>
        <a:p>
          <a:pPr>
            <a:defRPr cap="all"/>
          </a:pPr>
          <a:r>
            <a:rPr lang="en-US">
              <a:hlinkClick xmlns:r="http://schemas.openxmlformats.org/officeDocument/2006/relationships" r:id="rId1"/>
            </a:rPr>
            <a:t>sales@GTI.xyz</a:t>
          </a:r>
          <a:endParaRPr lang="en-US"/>
        </a:p>
      </dgm:t>
    </dgm:pt>
    <dgm:pt modelId="{C4DCC073-58EC-4D37-A812-7AFDA4812797}" type="parTrans" cxnId="{7D123C34-18D7-4071-AB42-837047B96A58}">
      <dgm:prSet/>
      <dgm:spPr/>
      <dgm:t>
        <a:bodyPr/>
        <a:lstStyle/>
        <a:p>
          <a:endParaRPr lang="en-US"/>
        </a:p>
      </dgm:t>
    </dgm:pt>
    <dgm:pt modelId="{E223F2FB-0F56-45F5-B239-013FC0BB57FB}" type="sibTrans" cxnId="{7D123C34-18D7-4071-AB42-837047B96A58}">
      <dgm:prSet/>
      <dgm:spPr/>
      <dgm:t>
        <a:bodyPr/>
        <a:lstStyle/>
        <a:p>
          <a:endParaRPr lang="en-US"/>
        </a:p>
      </dgm:t>
    </dgm:pt>
    <dgm:pt modelId="{B06CC815-B51D-4A28-A456-B58F791D8DB4}">
      <dgm:prSet/>
      <dgm:spPr/>
      <dgm:t>
        <a:bodyPr/>
        <a:lstStyle/>
        <a:p>
          <a:pPr>
            <a:defRPr cap="all"/>
          </a:pPr>
          <a:r>
            <a:rPr lang="en-US"/>
            <a:t>+92-xxxxxxxxx</a:t>
          </a:r>
        </a:p>
      </dgm:t>
    </dgm:pt>
    <dgm:pt modelId="{2C6FF429-14D9-4E92-99DF-23CF02BF2F10}" type="parTrans" cxnId="{421123D2-7CC2-439E-96EC-31A9E429AD5B}">
      <dgm:prSet/>
      <dgm:spPr/>
      <dgm:t>
        <a:bodyPr/>
        <a:lstStyle/>
        <a:p>
          <a:endParaRPr lang="en-US"/>
        </a:p>
      </dgm:t>
    </dgm:pt>
    <dgm:pt modelId="{1DD831A9-D116-482D-850A-E5BB78F5FB70}" type="sibTrans" cxnId="{421123D2-7CC2-439E-96EC-31A9E429AD5B}">
      <dgm:prSet/>
      <dgm:spPr/>
      <dgm:t>
        <a:bodyPr/>
        <a:lstStyle/>
        <a:p>
          <a:endParaRPr lang="en-US"/>
        </a:p>
      </dgm:t>
    </dgm:pt>
    <dgm:pt modelId="{D7F114D4-E3A6-446B-84DA-BE6ED2F1EFD3}" type="pres">
      <dgm:prSet presAssocID="{FDDA18DD-6583-431E-8E21-AFED98A0DDED}" presName="root" presStyleCnt="0">
        <dgm:presLayoutVars>
          <dgm:dir/>
          <dgm:resizeHandles val="exact"/>
        </dgm:presLayoutVars>
      </dgm:prSet>
      <dgm:spPr/>
    </dgm:pt>
    <dgm:pt modelId="{CE2BF958-B45B-4976-A649-9E28EE7857D4}" type="pres">
      <dgm:prSet presAssocID="{6D2C6749-D00A-4771-96E0-745C829935C9}" presName="compNode" presStyleCnt="0"/>
      <dgm:spPr/>
    </dgm:pt>
    <dgm:pt modelId="{B70AB9A8-1CBF-46CE-A534-7FEBD5D76224}" type="pres">
      <dgm:prSet presAssocID="{6D2C6749-D00A-4771-96E0-745C829935C9}" presName="iconBgRect" presStyleLbl="bgShp" presStyleIdx="0" presStyleCnt="4"/>
      <dgm:spPr/>
    </dgm:pt>
    <dgm:pt modelId="{55EF62F6-BD37-4AD6-90F6-F140E0D4D6C3}" type="pres">
      <dgm:prSet presAssocID="{6D2C6749-D00A-4771-96E0-745C829935C9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528AAB9A-40B5-4E66-9C7C-048D8642EE9F}" type="pres">
      <dgm:prSet presAssocID="{6D2C6749-D00A-4771-96E0-745C829935C9}" presName="spaceRect" presStyleCnt="0"/>
      <dgm:spPr/>
    </dgm:pt>
    <dgm:pt modelId="{FFA1CD9C-C3E1-469F-83A6-546DE173AAD3}" type="pres">
      <dgm:prSet presAssocID="{6D2C6749-D00A-4771-96E0-745C829935C9}" presName="textRect" presStyleLbl="revTx" presStyleIdx="0" presStyleCnt="4">
        <dgm:presLayoutVars>
          <dgm:chMax val="1"/>
          <dgm:chPref val="1"/>
        </dgm:presLayoutVars>
      </dgm:prSet>
      <dgm:spPr/>
    </dgm:pt>
    <dgm:pt modelId="{138F0DA0-98BA-411B-A203-CDF50A61109F}" type="pres">
      <dgm:prSet presAssocID="{855D0659-CB5F-48FE-AB55-15DDC70358D5}" presName="sibTrans" presStyleCnt="0"/>
      <dgm:spPr/>
    </dgm:pt>
    <dgm:pt modelId="{122E8AAC-2A80-45EE-A7CF-8AAFF94FC1EB}" type="pres">
      <dgm:prSet presAssocID="{0E662B83-21C6-4893-A268-34DAED036631}" presName="compNode" presStyleCnt="0"/>
      <dgm:spPr/>
    </dgm:pt>
    <dgm:pt modelId="{0FEDD9D8-507F-4394-B291-4ADDD9125F49}" type="pres">
      <dgm:prSet presAssocID="{0E662B83-21C6-4893-A268-34DAED036631}" presName="iconBgRect" presStyleLbl="bgShp" presStyleIdx="1" presStyleCnt="4"/>
      <dgm:spPr/>
    </dgm:pt>
    <dgm:pt modelId="{5A843B52-559B-4B43-9F02-C20B7D6756DE}" type="pres">
      <dgm:prSet presAssocID="{0E662B83-21C6-4893-A268-34DAED036631}" presName="iconRect" presStyleLbl="node1" presStyleIdx="1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2B072D24-28F4-48E8-B201-E444DCA81A82}" type="pres">
      <dgm:prSet presAssocID="{0E662B83-21C6-4893-A268-34DAED036631}" presName="spaceRect" presStyleCnt="0"/>
      <dgm:spPr/>
    </dgm:pt>
    <dgm:pt modelId="{0C62DEA5-5A51-4C5F-8B7F-F9FE6A71A2E3}" type="pres">
      <dgm:prSet presAssocID="{0E662B83-21C6-4893-A268-34DAED036631}" presName="textRect" presStyleLbl="revTx" presStyleIdx="1" presStyleCnt="4">
        <dgm:presLayoutVars>
          <dgm:chMax val="1"/>
          <dgm:chPref val="1"/>
        </dgm:presLayoutVars>
      </dgm:prSet>
      <dgm:spPr/>
    </dgm:pt>
    <dgm:pt modelId="{6A4874DE-F1C6-4EA7-971D-5EADE29D9374}" type="pres">
      <dgm:prSet presAssocID="{397EA459-025F-452C-A27A-1FBEB94D73AA}" presName="sibTrans" presStyleCnt="0"/>
      <dgm:spPr/>
    </dgm:pt>
    <dgm:pt modelId="{9679FD85-B04A-4787-93EF-1D6D3E02E138}" type="pres">
      <dgm:prSet presAssocID="{7108073D-EFB6-4941-824B-170CBD153898}" presName="compNode" presStyleCnt="0"/>
      <dgm:spPr/>
    </dgm:pt>
    <dgm:pt modelId="{34FCA28D-7143-4D35-9C70-7546CE483622}" type="pres">
      <dgm:prSet presAssocID="{7108073D-EFB6-4941-824B-170CBD153898}" presName="iconBgRect" presStyleLbl="bgShp" presStyleIdx="2" presStyleCnt="4"/>
      <dgm:spPr/>
    </dgm:pt>
    <dgm:pt modelId="{6A85D2CD-1B3D-475C-B8B3-A68EB9217079}" type="pres">
      <dgm:prSet presAssocID="{7108073D-EFB6-4941-824B-170CBD153898}" presName="iconRect" presStyleLbl="node1" presStyleIdx="2" presStyleCnt="4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35EFB768-0E81-4CF6-96F7-503234EBF99C}" type="pres">
      <dgm:prSet presAssocID="{7108073D-EFB6-4941-824B-170CBD153898}" presName="spaceRect" presStyleCnt="0"/>
      <dgm:spPr/>
    </dgm:pt>
    <dgm:pt modelId="{8B1B1605-EC61-4C31-BBC7-6AEFACA81275}" type="pres">
      <dgm:prSet presAssocID="{7108073D-EFB6-4941-824B-170CBD153898}" presName="textRect" presStyleLbl="revTx" presStyleIdx="2" presStyleCnt="4">
        <dgm:presLayoutVars>
          <dgm:chMax val="1"/>
          <dgm:chPref val="1"/>
        </dgm:presLayoutVars>
      </dgm:prSet>
      <dgm:spPr/>
    </dgm:pt>
    <dgm:pt modelId="{2378BC5F-80FE-4C12-A178-06C9A00EE13C}" type="pres">
      <dgm:prSet presAssocID="{E223F2FB-0F56-45F5-B239-013FC0BB57FB}" presName="sibTrans" presStyleCnt="0"/>
      <dgm:spPr/>
    </dgm:pt>
    <dgm:pt modelId="{7AE92F98-FC17-4C91-8C26-914BA624B9A2}" type="pres">
      <dgm:prSet presAssocID="{B06CC815-B51D-4A28-A456-B58F791D8DB4}" presName="compNode" presStyleCnt="0"/>
      <dgm:spPr/>
    </dgm:pt>
    <dgm:pt modelId="{2A926CA9-E189-47AA-B93C-76793FED73C2}" type="pres">
      <dgm:prSet presAssocID="{B06CC815-B51D-4A28-A456-B58F791D8DB4}" presName="iconBgRect" presStyleLbl="bgShp" presStyleIdx="3" presStyleCnt="4"/>
      <dgm:spPr/>
    </dgm:pt>
    <dgm:pt modelId="{85450427-5E19-4914-A141-290643695C4B}" type="pres">
      <dgm:prSet presAssocID="{B06CC815-B51D-4A28-A456-B58F791D8DB4}" presName="iconRect" presStyleLbl="node1" presStyleIdx="3" presStyleCnt="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ermometer"/>
        </a:ext>
      </dgm:extLst>
    </dgm:pt>
    <dgm:pt modelId="{6F83A954-98F8-4632-9427-1B4091EF3C39}" type="pres">
      <dgm:prSet presAssocID="{B06CC815-B51D-4A28-A456-B58F791D8DB4}" presName="spaceRect" presStyleCnt="0"/>
      <dgm:spPr/>
    </dgm:pt>
    <dgm:pt modelId="{999B3361-B34E-4910-9CF6-58F1AE53EA41}" type="pres">
      <dgm:prSet presAssocID="{B06CC815-B51D-4A28-A456-B58F791D8DB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5446118-5532-457F-A919-DA1E78579096}" srcId="{FDDA18DD-6583-431E-8E21-AFED98A0DDED}" destId="{6D2C6749-D00A-4771-96E0-745C829935C9}" srcOrd="0" destOrd="0" parTransId="{D4C476E9-B21D-4AC7-8397-79AB8AE7B1D8}" sibTransId="{855D0659-CB5F-48FE-AB55-15DDC70358D5}"/>
    <dgm:cxn modelId="{959CD426-0922-4E94-9BC7-5C1AE7BD68E5}" srcId="{FDDA18DD-6583-431E-8E21-AFED98A0DDED}" destId="{0E662B83-21C6-4893-A268-34DAED036631}" srcOrd="1" destOrd="0" parTransId="{465AFEE7-84D6-4676-BBAB-3DCF36CCC09B}" sibTransId="{397EA459-025F-452C-A27A-1FBEB94D73AA}"/>
    <dgm:cxn modelId="{7D123C34-18D7-4071-AB42-837047B96A58}" srcId="{FDDA18DD-6583-431E-8E21-AFED98A0DDED}" destId="{7108073D-EFB6-4941-824B-170CBD153898}" srcOrd="2" destOrd="0" parTransId="{C4DCC073-58EC-4D37-A812-7AFDA4812797}" sibTransId="{E223F2FB-0F56-45F5-B239-013FC0BB57FB}"/>
    <dgm:cxn modelId="{F15DB164-9069-49FA-997B-128A88378685}" type="presOf" srcId="{0E662B83-21C6-4893-A268-34DAED036631}" destId="{0C62DEA5-5A51-4C5F-8B7F-F9FE6A71A2E3}" srcOrd="0" destOrd="0" presId="urn:microsoft.com/office/officeart/2018/5/layout/IconCircleLabelList"/>
    <dgm:cxn modelId="{88651247-DDAA-4D79-9555-75A7DB9CA236}" type="presOf" srcId="{B06CC815-B51D-4A28-A456-B58F791D8DB4}" destId="{999B3361-B34E-4910-9CF6-58F1AE53EA41}" srcOrd="0" destOrd="0" presId="urn:microsoft.com/office/officeart/2018/5/layout/IconCircleLabelList"/>
    <dgm:cxn modelId="{EB31D351-CCFD-4F60-95C3-8E96D215A251}" type="presOf" srcId="{6D2C6749-D00A-4771-96E0-745C829935C9}" destId="{FFA1CD9C-C3E1-469F-83A6-546DE173AAD3}" srcOrd="0" destOrd="0" presId="urn:microsoft.com/office/officeart/2018/5/layout/IconCircleLabelList"/>
    <dgm:cxn modelId="{EA794F79-8649-40BE-8E77-B6250084AE2E}" type="presOf" srcId="{FDDA18DD-6583-431E-8E21-AFED98A0DDED}" destId="{D7F114D4-E3A6-446B-84DA-BE6ED2F1EFD3}" srcOrd="0" destOrd="0" presId="urn:microsoft.com/office/officeart/2018/5/layout/IconCircleLabelList"/>
    <dgm:cxn modelId="{421123D2-7CC2-439E-96EC-31A9E429AD5B}" srcId="{FDDA18DD-6583-431E-8E21-AFED98A0DDED}" destId="{B06CC815-B51D-4A28-A456-B58F791D8DB4}" srcOrd="3" destOrd="0" parTransId="{2C6FF429-14D9-4E92-99DF-23CF02BF2F10}" sibTransId="{1DD831A9-D116-482D-850A-E5BB78F5FB70}"/>
    <dgm:cxn modelId="{D12F02F8-1361-4E27-81B9-BE64DC0F08FB}" type="presOf" srcId="{7108073D-EFB6-4941-824B-170CBD153898}" destId="{8B1B1605-EC61-4C31-BBC7-6AEFACA81275}" srcOrd="0" destOrd="0" presId="urn:microsoft.com/office/officeart/2018/5/layout/IconCircleLabelList"/>
    <dgm:cxn modelId="{AF6D1648-B66E-4752-9C11-EA0AF79CB895}" type="presParOf" srcId="{D7F114D4-E3A6-446B-84DA-BE6ED2F1EFD3}" destId="{CE2BF958-B45B-4976-A649-9E28EE7857D4}" srcOrd="0" destOrd="0" presId="urn:microsoft.com/office/officeart/2018/5/layout/IconCircleLabelList"/>
    <dgm:cxn modelId="{164AB4DD-B41F-4601-AF4A-0DD77131E9EC}" type="presParOf" srcId="{CE2BF958-B45B-4976-A649-9E28EE7857D4}" destId="{B70AB9A8-1CBF-46CE-A534-7FEBD5D76224}" srcOrd="0" destOrd="0" presId="urn:microsoft.com/office/officeart/2018/5/layout/IconCircleLabelList"/>
    <dgm:cxn modelId="{A7104695-7CFF-4BB2-8CB7-AFA73F4094C4}" type="presParOf" srcId="{CE2BF958-B45B-4976-A649-9E28EE7857D4}" destId="{55EF62F6-BD37-4AD6-90F6-F140E0D4D6C3}" srcOrd="1" destOrd="0" presId="urn:microsoft.com/office/officeart/2018/5/layout/IconCircleLabelList"/>
    <dgm:cxn modelId="{8DA240F5-65E3-4776-B8DF-D4B166FA2A89}" type="presParOf" srcId="{CE2BF958-B45B-4976-A649-9E28EE7857D4}" destId="{528AAB9A-40B5-4E66-9C7C-048D8642EE9F}" srcOrd="2" destOrd="0" presId="urn:microsoft.com/office/officeart/2018/5/layout/IconCircleLabelList"/>
    <dgm:cxn modelId="{01BB6946-8392-4E2B-8E34-65E7B2F5EEBB}" type="presParOf" srcId="{CE2BF958-B45B-4976-A649-9E28EE7857D4}" destId="{FFA1CD9C-C3E1-469F-83A6-546DE173AAD3}" srcOrd="3" destOrd="0" presId="urn:microsoft.com/office/officeart/2018/5/layout/IconCircleLabelList"/>
    <dgm:cxn modelId="{66F40C02-E4C3-4CCA-BF9F-4180C4A5AF4E}" type="presParOf" srcId="{D7F114D4-E3A6-446B-84DA-BE6ED2F1EFD3}" destId="{138F0DA0-98BA-411B-A203-CDF50A61109F}" srcOrd="1" destOrd="0" presId="urn:microsoft.com/office/officeart/2018/5/layout/IconCircleLabelList"/>
    <dgm:cxn modelId="{BA5924C4-E0C8-4DDF-8EF1-B71BF92A6152}" type="presParOf" srcId="{D7F114D4-E3A6-446B-84DA-BE6ED2F1EFD3}" destId="{122E8AAC-2A80-45EE-A7CF-8AAFF94FC1EB}" srcOrd="2" destOrd="0" presId="urn:microsoft.com/office/officeart/2018/5/layout/IconCircleLabelList"/>
    <dgm:cxn modelId="{3E1C1437-79E9-4506-80FE-293C7E05FA56}" type="presParOf" srcId="{122E8AAC-2A80-45EE-A7CF-8AAFF94FC1EB}" destId="{0FEDD9D8-507F-4394-B291-4ADDD9125F49}" srcOrd="0" destOrd="0" presId="urn:microsoft.com/office/officeart/2018/5/layout/IconCircleLabelList"/>
    <dgm:cxn modelId="{FEE04241-ED18-457B-A730-0C984F5CBE39}" type="presParOf" srcId="{122E8AAC-2A80-45EE-A7CF-8AAFF94FC1EB}" destId="{5A843B52-559B-4B43-9F02-C20B7D6756DE}" srcOrd="1" destOrd="0" presId="urn:microsoft.com/office/officeart/2018/5/layout/IconCircleLabelList"/>
    <dgm:cxn modelId="{A32FC93B-4B8A-4D44-A8F5-D7BF16CECA60}" type="presParOf" srcId="{122E8AAC-2A80-45EE-A7CF-8AAFF94FC1EB}" destId="{2B072D24-28F4-48E8-B201-E444DCA81A82}" srcOrd="2" destOrd="0" presId="urn:microsoft.com/office/officeart/2018/5/layout/IconCircleLabelList"/>
    <dgm:cxn modelId="{573E5AA3-E40D-4304-8CC0-83A47F2D94DE}" type="presParOf" srcId="{122E8AAC-2A80-45EE-A7CF-8AAFF94FC1EB}" destId="{0C62DEA5-5A51-4C5F-8B7F-F9FE6A71A2E3}" srcOrd="3" destOrd="0" presId="urn:microsoft.com/office/officeart/2018/5/layout/IconCircleLabelList"/>
    <dgm:cxn modelId="{D577B838-C682-4A56-873D-1522B41A3928}" type="presParOf" srcId="{D7F114D4-E3A6-446B-84DA-BE6ED2F1EFD3}" destId="{6A4874DE-F1C6-4EA7-971D-5EADE29D9374}" srcOrd="3" destOrd="0" presId="urn:microsoft.com/office/officeart/2018/5/layout/IconCircleLabelList"/>
    <dgm:cxn modelId="{58F11214-1C6E-47EC-B81E-2994DA7B640A}" type="presParOf" srcId="{D7F114D4-E3A6-446B-84DA-BE6ED2F1EFD3}" destId="{9679FD85-B04A-4787-93EF-1D6D3E02E138}" srcOrd="4" destOrd="0" presId="urn:microsoft.com/office/officeart/2018/5/layout/IconCircleLabelList"/>
    <dgm:cxn modelId="{A851EF44-C13B-4B59-90CF-59AEF9FCF537}" type="presParOf" srcId="{9679FD85-B04A-4787-93EF-1D6D3E02E138}" destId="{34FCA28D-7143-4D35-9C70-7546CE483622}" srcOrd="0" destOrd="0" presId="urn:microsoft.com/office/officeart/2018/5/layout/IconCircleLabelList"/>
    <dgm:cxn modelId="{F07968FF-8781-4C8C-B888-20776CE8471A}" type="presParOf" srcId="{9679FD85-B04A-4787-93EF-1D6D3E02E138}" destId="{6A85D2CD-1B3D-475C-B8B3-A68EB9217079}" srcOrd="1" destOrd="0" presId="urn:microsoft.com/office/officeart/2018/5/layout/IconCircleLabelList"/>
    <dgm:cxn modelId="{E63C314B-8740-4E6C-A780-18918C01E596}" type="presParOf" srcId="{9679FD85-B04A-4787-93EF-1D6D3E02E138}" destId="{35EFB768-0E81-4CF6-96F7-503234EBF99C}" srcOrd="2" destOrd="0" presId="urn:microsoft.com/office/officeart/2018/5/layout/IconCircleLabelList"/>
    <dgm:cxn modelId="{EEE35103-805D-46D5-83F7-B9E99D1D0650}" type="presParOf" srcId="{9679FD85-B04A-4787-93EF-1D6D3E02E138}" destId="{8B1B1605-EC61-4C31-BBC7-6AEFACA81275}" srcOrd="3" destOrd="0" presId="urn:microsoft.com/office/officeart/2018/5/layout/IconCircleLabelList"/>
    <dgm:cxn modelId="{D43CE7FD-4915-4FDD-AEDE-D101C4A05060}" type="presParOf" srcId="{D7F114D4-E3A6-446B-84DA-BE6ED2F1EFD3}" destId="{2378BC5F-80FE-4C12-A178-06C9A00EE13C}" srcOrd="5" destOrd="0" presId="urn:microsoft.com/office/officeart/2018/5/layout/IconCircleLabelList"/>
    <dgm:cxn modelId="{6FD11645-E447-4585-9723-09BBC16B8F7D}" type="presParOf" srcId="{D7F114D4-E3A6-446B-84DA-BE6ED2F1EFD3}" destId="{7AE92F98-FC17-4C91-8C26-914BA624B9A2}" srcOrd="6" destOrd="0" presId="urn:microsoft.com/office/officeart/2018/5/layout/IconCircleLabelList"/>
    <dgm:cxn modelId="{B81BB57B-F1E0-4289-97EF-674BEF7BF6C0}" type="presParOf" srcId="{7AE92F98-FC17-4C91-8C26-914BA624B9A2}" destId="{2A926CA9-E189-47AA-B93C-76793FED73C2}" srcOrd="0" destOrd="0" presId="urn:microsoft.com/office/officeart/2018/5/layout/IconCircleLabelList"/>
    <dgm:cxn modelId="{946D6A92-D55C-4EB7-BE9A-5D7F59DE8E6B}" type="presParOf" srcId="{7AE92F98-FC17-4C91-8C26-914BA624B9A2}" destId="{85450427-5E19-4914-A141-290643695C4B}" srcOrd="1" destOrd="0" presId="urn:microsoft.com/office/officeart/2018/5/layout/IconCircleLabelList"/>
    <dgm:cxn modelId="{B5DC71EC-9D53-4ABE-B580-54E5A2D3FD8B}" type="presParOf" srcId="{7AE92F98-FC17-4C91-8C26-914BA624B9A2}" destId="{6F83A954-98F8-4632-9427-1B4091EF3C39}" srcOrd="2" destOrd="0" presId="urn:microsoft.com/office/officeart/2018/5/layout/IconCircleLabelList"/>
    <dgm:cxn modelId="{D4D036D0-A391-49E2-8CA5-6DD1E2017388}" type="presParOf" srcId="{7AE92F98-FC17-4C91-8C26-914BA624B9A2}" destId="{999B3361-B34E-4910-9CF6-58F1AE53EA4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5A4F01-9B95-4EF5-A86E-369809A621A3}">
      <dsp:nvSpPr>
        <dsp:cNvPr id="0" name=""/>
        <dsp:cNvSpPr/>
      </dsp:nvSpPr>
      <dsp:spPr>
        <a:xfrm rot="5400000">
          <a:off x="5410072" y="-1189323"/>
          <a:ext cx="3481070" cy="6729984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difference between a </a:t>
          </a:r>
          <a:r>
            <a:rPr lang="en-US" sz="2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dynamic signal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and a </a:t>
          </a:r>
          <a:r>
            <a:rPr lang="en-US" sz="2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process control signal  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</a:t>
          </a:r>
          <a:r>
            <a:rPr lang="en-US" sz="2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strengths and limitations 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of each type of signal 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How to </a:t>
          </a:r>
          <a:r>
            <a:rPr lang="en-US" sz="2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use dynamic signal and process control signal together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in some instances to offer an optimal level of protection for critical machinery</a:t>
          </a:r>
        </a:p>
      </dsp:txBody>
      <dsp:txXfrm rot="-5400000">
        <a:off x="3785615" y="605066"/>
        <a:ext cx="6560052" cy="3141206"/>
      </dsp:txXfrm>
    </dsp:sp>
    <dsp:sp modelId="{7C2F21C2-90A0-4104-989B-87EFCBFAA64F}">
      <dsp:nvSpPr>
        <dsp:cNvPr id="0" name=""/>
        <dsp:cNvSpPr/>
      </dsp:nvSpPr>
      <dsp:spPr>
        <a:xfrm>
          <a:off x="0" y="0"/>
          <a:ext cx="3785616" cy="435133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After completing this training module you will understand: </a:t>
          </a:r>
        </a:p>
      </dsp:txBody>
      <dsp:txXfrm>
        <a:off x="184799" y="184799"/>
        <a:ext cx="3416018" cy="39817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0AB9A8-1CBF-46CE-A534-7FEBD5D76224}">
      <dsp:nvSpPr>
        <dsp:cNvPr id="0" name=""/>
        <dsp:cNvSpPr/>
      </dsp:nvSpPr>
      <dsp:spPr>
        <a:xfrm>
          <a:off x="562927" y="788206"/>
          <a:ext cx="1445998" cy="1445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EF62F6-BD37-4AD6-90F6-F140E0D4D6C3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A1CD9C-C3E1-469F-83A6-546DE173AAD3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If you have any questions?</a:t>
          </a:r>
        </a:p>
      </dsp:txBody>
      <dsp:txXfrm>
        <a:off x="100682" y="2684598"/>
        <a:ext cx="2370489" cy="720000"/>
      </dsp:txXfrm>
    </dsp:sp>
    <dsp:sp modelId="{0FEDD9D8-507F-4394-B291-4ADDD9125F49}">
      <dsp:nvSpPr>
        <dsp:cNvPr id="0" name=""/>
        <dsp:cNvSpPr/>
      </dsp:nvSpPr>
      <dsp:spPr>
        <a:xfrm>
          <a:off x="3348252" y="788206"/>
          <a:ext cx="1445998" cy="1445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843B52-559B-4B43-9F02-C20B7D6756DE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2DEA5-5A51-4C5F-8B7F-F9FE6A71A2E3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Contact us at:</a:t>
          </a:r>
        </a:p>
      </dsp:txBody>
      <dsp:txXfrm>
        <a:off x="2886007" y="2684598"/>
        <a:ext cx="2370489" cy="720000"/>
      </dsp:txXfrm>
    </dsp:sp>
    <dsp:sp modelId="{34FCA28D-7143-4D35-9C70-7546CE483622}">
      <dsp:nvSpPr>
        <dsp:cNvPr id="0" name=""/>
        <dsp:cNvSpPr/>
      </dsp:nvSpPr>
      <dsp:spPr>
        <a:xfrm>
          <a:off x="6133577" y="788206"/>
          <a:ext cx="1445998" cy="1445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85D2CD-1B3D-475C-B8B3-A68EB9217079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1B1605-EC61-4C31-BBC7-6AEFACA81275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>
              <a:hlinkClick xmlns:r="http://schemas.openxmlformats.org/officeDocument/2006/relationships" r:id="rId7"/>
            </a:rPr>
            <a:t>sales@GTI.xyz</a:t>
          </a:r>
          <a:endParaRPr lang="en-US" sz="2400" kern="1200"/>
        </a:p>
      </dsp:txBody>
      <dsp:txXfrm>
        <a:off x="5671332" y="2684598"/>
        <a:ext cx="2370489" cy="720000"/>
      </dsp:txXfrm>
    </dsp:sp>
    <dsp:sp modelId="{2A926CA9-E189-47AA-B93C-76793FED73C2}">
      <dsp:nvSpPr>
        <dsp:cNvPr id="0" name=""/>
        <dsp:cNvSpPr/>
      </dsp:nvSpPr>
      <dsp:spPr>
        <a:xfrm>
          <a:off x="8918902" y="788206"/>
          <a:ext cx="1445998" cy="1445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450427-5E19-4914-A141-290643695C4B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9B3361-B34E-4910-9CF6-58F1AE53EA41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+92-xxxxxxxxx</a:t>
          </a:r>
        </a:p>
      </dsp:txBody>
      <dsp:txXfrm>
        <a:off x="8456657" y="2684598"/>
        <a:ext cx="2370489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27T13:42:24.983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856 0,'-821'0,"786"0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27T13:42:31.18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896 1,'-617'0,"590"2,0 0,1 2,-28 8,23-5,-49 5,47-10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27T13:42:36.228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897 1,'-862'0,"828"0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E8490-91A2-E1BF-D466-75F4291F6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CFC069-5F01-4B15-5B99-71FC973E6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F5431-E81E-80EA-BE96-74BEFECAE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81AD-942C-4467-91A0-DADF36297E41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F00BF-A4BE-7A91-DFAF-2844D775C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ED90F-F806-DB1A-5101-9B2C544FB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6B0E-68AE-44D1-B96E-315FE0067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8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A75D9-F754-2AF6-E9F4-959F778A8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7AC9D-02E8-67A4-3DF8-F23F0E744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49572-53AC-0A69-770D-EEB283363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81AD-942C-4467-91A0-DADF36297E41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B45EF-B371-8E99-0459-8DBA7E402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413C6-7A52-2277-978F-7A293CC83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6B0E-68AE-44D1-B96E-315FE0067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648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76069-56AD-9C64-9226-6CFBB001E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9D64F-4AF9-7E07-3A1D-86BCDF210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7B1DD-B2B5-B6E4-E078-F5EEE7E10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81AD-942C-4467-91A0-DADF36297E41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B5705-2F9E-F4DB-C6DC-4216036E0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5FAA2-8589-CDE8-75D9-C1BCACBE2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6B0E-68AE-44D1-B96E-315FE0067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265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87815-E3A4-4479-E0EA-631B37203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C1280-CAB3-C518-3ABF-33F12F5FB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5C9DAD-03D2-C370-3523-8CBA768F0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1A4C70-AE20-EE40-4337-57B2C6B3F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81AD-942C-4467-91A0-DADF36297E41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24FE54-F259-4B3E-09EB-43AB35301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182FC-FC5E-C873-7BE6-F3D366DFA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6B0E-68AE-44D1-B96E-315FE0067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2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176C4-7EF0-67AA-F551-74A75902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4D5AC-761C-D180-3F74-74981C858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60CB1E-F270-51C9-7F18-9C2B8BAC4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769E15-E91B-D953-9DDF-CD5D227CD5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34A482-3487-00C1-54A9-4B936D7CEC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CA7FE1-DA80-3BF2-BFDE-CA6ADAEDF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81AD-942C-4467-91A0-DADF36297E41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34C8C7-F091-85D6-9B8C-ED81B626D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381B52-27D3-7424-96E2-2A2C2E2A1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6B0E-68AE-44D1-B96E-315FE0067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19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9D6C3-4A4B-1F19-02A0-0BE6A471D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153129-2B11-6BF1-8CB8-0C65D1A62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81AD-942C-4467-91A0-DADF36297E41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8CB2D-B7B5-AB00-6AEE-EA6C995B1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44FC31-1012-7ABA-99C4-24224676C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6B0E-68AE-44D1-B96E-315FE0067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25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E960D4-FFBD-2482-A6CE-11DB545A4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81AD-942C-4467-91A0-DADF36297E41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831148-6790-F815-E425-3172CDD1E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A76AD-31C3-24AD-570A-199156D1B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6B0E-68AE-44D1-B96E-315FE0067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56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28A4A-F6DB-522D-A9DA-560926C03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0984C-B66E-0EE4-EB0C-A3740E1B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5BF29-B084-9B61-B2CF-5F69339818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FE3C7-AD26-AEEE-A72E-76ECCEC93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81AD-942C-4467-91A0-DADF36297E41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E3192-835E-9422-E5EB-ECE8979B5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485029-F320-167F-848E-DD16CB848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6B0E-68AE-44D1-B96E-315FE0067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34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BE3A1-751A-867C-0A1F-1B48EC66B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BBD7AB-9673-D2A4-1726-08B54763EB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6CCC3-DE61-B277-375A-5945E5F58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3ECC6-8127-8A8A-A444-7A5530454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81AD-942C-4467-91A0-DADF36297E41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9E605-6412-781E-7B5D-55EFBC2E1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9C5A10-72B8-EBF0-C2B7-996CCCE08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6B0E-68AE-44D1-B96E-315FE0067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57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02A98-DB23-8D9A-4897-B176E5F6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6E59EF-8F1A-01D7-AD16-35F000CD2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1F033-AE7F-86B5-7D65-DC4DC87A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81AD-942C-4467-91A0-DADF36297E41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26EF2-0724-B0D2-D703-AF9120E2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80D61-CD5C-B82F-B94D-7D257981B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6B0E-68AE-44D1-B96E-315FE0067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30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10A526-B291-0605-1822-178A9FF837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4F585-5ABE-78D3-0158-B766BC1F98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F9868-385A-31DA-CCA5-B2F317AE7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81AD-942C-4467-91A0-DADF36297E41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FCF79-E5DA-1376-A771-6E575E0FD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F1386-EF04-ED6B-9BC5-38E485A9E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6B0E-68AE-44D1-B96E-315FE0067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297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4A4383-E289-E53C-3435-38C2D206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BF398-DD49-9E84-0E9F-2A8E51D4A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1B528-42D5-20F4-0363-BE3F5031F1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7C81AD-942C-4467-91A0-DADF36297E41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CBA77-517B-AD99-C456-180CCCDA9F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C4EBA-BCC5-F36E-8DB2-B53A9422CD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F96B0E-68AE-44D1-B96E-315FE0067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05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microsoft.com/office/2007/relationships/hdphoto" Target="../media/hdphoto3.wdp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80.png"/><Relationship Id="rId10" Type="http://schemas.openxmlformats.org/officeDocument/2006/relationships/image" Target="../media/image2.png"/><Relationship Id="rId4" Type="http://schemas.openxmlformats.org/officeDocument/2006/relationships/customXml" Target="../ink/ink1.xml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ctconlin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igital financial graph">
            <a:extLst>
              <a:ext uri="{FF2B5EF4-FFF2-40B4-BE49-F238E27FC236}">
                <a16:creationId xmlns:a16="http://schemas.microsoft.com/office/drawing/2014/main" id="{12E64371-F735-42FA-A7AC-BE87E66939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44663" y="-4344657"/>
            <a:ext cx="3512260" cy="12201589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6E88F4-085F-86B0-4D2A-6FD4094F99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693174"/>
            <a:ext cx="8308258" cy="262422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/>
          <a:p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MONITORING MACHINERY VIBRATION USING DYNAMIC AND PROCESS CONTROL SIGNALS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78570" y="-449383"/>
            <a:ext cx="2425271" cy="12201588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D690D2-46B5-23F6-68CB-EB51BF8220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293441"/>
            <a:ext cx="6295332" cy="1588514"/>
          </a:xfrm>
        </p:spPr>
        <p:txBody>
          <a:bodyPr anchor="b">
            <a:normAutofit/>
          </a:bodyPr>
          <a:lstStyle/>
          <a:p>
            <a:pPr algn="l"/>
            <a:r>
              <a:rPr lang="en-US" sz="4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2 – LESSON 3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F3005D17-4C20-D1D6-09BB-0923A3A892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57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rry blue and yellow background&#10;&#10;Description automatically generated">
            <a:extLst>
              <a:ext uri="{FF2B5EF4-FFF2-40B4-BE49-F238E27FC236}">
                <a16:creationId xmlns:a16="http://schemas.microsoft.com/office/drawing/2014/main" id="{25314F6A-468C-F88C-5671-4DAA93557E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758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DB2EE8-C0CA-96BC-4366-09EB2497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chemeClr val="tx2">
              <a:lumMod val="90000"/>
              <a:lumOff val="1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D62462B-27A5-BDE3-D81D-92D3C690AA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34222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DC25D3BC-A1B2-B893-2FD3-31F41B53880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78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7729D-33B6-06DB-AA6F-A79151C92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solidFill>
            <a:schemeClr val="tx2">
              <a:lumMod val="90000"/>
              <a:lumOff val="1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VIBRATION MONITORING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AFAD9-A998-C32A-52B0-E9C3B8F66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30594"/>
            <a:ext cx="11353800" cy="5427406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1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Overview:</a:t>
            </a:r>
            <a:endParaRPr lang="en-US" sz="31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to monitor machinery vibration using specialized analyzers.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Sensors send dynamic signals (mV output of time waveform) to analyzers.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Analyzers convert waveforms to FFT, showing amplitudes of individual frequencies.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1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Methods:</a:t>
            </a:r>
            <a:endParaRPr lang="en-US" sz="31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Monitoring Systems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Continuously poll measurement points.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Portable Data Collectors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Used for periodic measurements.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Alarm Methods:</a:t>
            </a:r>
            <a:endParaRPr lang="en-US" sz="34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baseline for normal machinery operation.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Yellow Alarm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Indicates increased vibration; further analysis needed.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 Alarm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Indicates high vibration; risk of catastrophic failure, may trigger shutdown.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Alarm Techniques:</a:t>
            </a:r>
            <a:endParaRPr lang="en-US" sz="34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Trending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Overall/peak values, crest factor.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Waveform Values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Peak, peak-to-peak.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FFT Monitoring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Masking, banding, enveloping.</a:t>
            </a:r>
          </a:p>
          <a:p>
            <a:endParaRPr lang="en-US" dirty="0"/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337D6586-20EF-9B35-5FFA-F72378F16B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73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9A185-C82D-380B-266C-6230A15E1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solidFill>
            <a:schemeClr val="tx2">
              <a:lumMod val="90000"/>
              <a:lumOff val="1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VIBRATION MONITORING – TRENDING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6B667-572B-52F1-1A6F-8F5CD6CC5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30658"/>
            <a:ext cx="5869858" cy="532734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Overall Value, Peak Value, Crest Factor</a:t>
            </a:r>
            <a:endParaRPr lang="en-US" sz="35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Trend Display: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Recorded over 5 years.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Warning, alert, and fault alarms set but never exceeded.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Alarm Trends: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Value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Peak Value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Crest Factor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Points: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Useful for general vibration level alarms.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fault frequencies can be overshadowed or ignored by changes in other frequencies' amplitudes.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1F4683-6F38-7B9B-F79E-A3C7B162A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2366" y="1530658"/>
            <a:ext cx="6624396" cy="2834865"/>
          </a:xfrm>
          <a:prstGeom prst="rect">
            <a:avLst/>
          </a:prstGeom>
        </p:spPr>
      </p:pic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07CB37D3-F174-62E7-4C23-23C4D67674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598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1E09D-EEE6-76E0-0116-9FB03074B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  <a:solidFill>
            <a:schemeClr val="tx2">
              <a:lumMod val="90000"/>
              <a:lumOff val="1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VIBRATION MONITORING – TIME WAVEFORM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0F8DB-76D8-52AF-895F-0A3A63363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3"/>
            <a:ext cx="12192000" cy="49997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Peak, or Peak to Peak Values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A73B89-1679-03B7-B95B-5EE95C401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837" y="1849874"/>
            <a:ext cx="10766323" cy="17996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A7A896-8BDD-A41F-2220-84C7AFF515F0}"/>
              </a:ext>
            </a:extLst>
          </p:cNvPr>
          <p:cNvSpPr txBox="1"/>
          <p:nvPr/>
        </p:nvSpPr>
        <p:spPr>
          <a:xfrm>
            <a:off x="0" y="3649482"/>
            <a:ext cx="1169547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Waveform Alarms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Alarm Types: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Peak Values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Peak-to-Peak Values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Instantaneous alarms.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Exceeding "alert" and "fault" limits indicates issues.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Points: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fault frequencies (e.g., bearing faults) can be overshadowed by lower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frequency, higher amplitude vibrations.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for detecting lower frequency transients and impacts.</a:t>
            </a:r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16D77C66-B0BE-3E01-A1FB-BB578CB12F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24205" y="5978333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37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DFDDB-B08F-073F-181F-5D03752A5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solidFill>
            <a:schemeClr val="tx2">
              <a:lumMod val="90000"/>
              <a:lumOff val="1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VIBRATION MONITORING – FFT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8AFE0-3348-87C0-9E80-A02CA8B6F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589650"/>
            <a:ext cx="5651124" cy="5268349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Masking / Banding / Enveloping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this FFT, a process of Masking, Banding, or Enveloping specific frequency regions is being used.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method works very well when you want to have different alarm levels at different frequency ranges so that you can monitor for specific faults.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77BE4F-74B5-7156-E9F4-EDD520B29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51126" y="1451266"/>
            <a:ext cx="6540874" cy="4437355"/>
          </a:xfrm>
          <a:prstGeom prst="rect">
            <a:avLst/>
          </a:prstGeom>
        </p:spPr>
      </p:pic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458BD51E-C318-A69B-B388-BD3A3E3005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5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0F8C-D349-67B4-C4C6-030DCDDC2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Vibration Monitoring</a:t>
            </a:r>
            <a:br>
              <a:rPr lang="en-US" sz="3600"/>
            </a:br>
            <a:endParaRPr lang="en-US" sz="3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CF7108-F587-3E9C-4C64-FA987B45FB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8" r="-1" b="18659"/>
          <a:stretch/>
        </p:blipFill>
        <p:spPr>
          <a:xfrm>
            <a:off x="20" y="11"/>
            <a:ext cx="12191980" cy="3271098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F8DCC-CA3D-8FA7-3BEC-7AA23CB7B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127" y="3188391"/>
            <a:ext cx="7197213" cy="3274132"/>
          </a:xfrm>
        </p:spPr>
        <p:txBody>
          <a:bodyPr anchor="ctr"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Monitoring: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Historically required specialized vibration instrumentation.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methods use 4-20 mA current loops with existing PLCs or DCS systems.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Leverages existing systems in industrial plants to generate vibration alarms.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Portable Data Collection: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flexibility for periodic measurements and analysis.</a:t>
            </a:r>
          </a:p>
          <a:p>
            <a:endParaRPr lang="en-US" sz="1800" dirty="0"/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5E61435B-1DE7-AF85-559E-4266221B57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51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5914A-8284-3DE7-6C41-70090C7FD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pPr algn="ctr"/>
            <a:r>
              <a:rPr lang="en-US" sz="31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TRADITIONAL CONCEPTS – ADDED VALUE OF PROCESS CONTROL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47498A9-B975-6A92-239B-924E7867A4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810259" y="309716"/>
            <a:ext cx="6555347" cy="61795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Process Control Signals (e.g., 4-20 mA):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Protect critical applications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Guard against rapid or dramatic failures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Monitor remote applications with no operators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Benefits: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PLC/DCS systems continuously monitor for catastrophic failures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Analysts receive timely alarms for potential issues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More focus on analysis, less on emergency responses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Reduced risk of failure due to operator error or environmental issues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FD93C575-C14E-2D95-1526-6EAD443CF3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622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BE9CF-3CD3-91C2-04C6-707DF75B3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 CONTROL – FOR PLCs OR DCS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F4D16-00BC-73F7-423B-904CDFCF7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6635" y="649480"/>
            <a:ext cx="3440395" cy="5546047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4-20 mA Signal Sources: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Loop Power Sensor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Dual Output Loop Power Sensor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(4-20 mA and temperature output)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Transmitter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(converts mV dynamic signal to mA signal)</a:t>
            </a:r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B05650-0C13-C4F1-05C2-CC9B29898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25366" y="368710"/>
            <a:ext cx="4163586" cy="42515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3622BB7-D1DB-3B54-353C-2E802793AF96}"/>
                  </a:ext>
                </a:extLst>
              </p14:cNvPr>
              <p14:cNvContentPartPr/>
              <p14:nvPr/>
            </p14:nvContentPartPr>
            <p14:xfrm>
              <a:off x="9897515" y="1076551"/>
              <a:ext cx="30852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3622BB7-D1DB-3B54-353C-2E802793AF9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43515" y="968551"/>
                <a:ext cx="4161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31C3903-C1EE-5461-73BA-9503600681F7}"/>
                  </a:ext>
                </a:extLst>
              </p14:cNvPr>
              <p14:cNvContentPartPr/>
              <p14:nvPr/>
            </p14:nvContentPartPr>
            <p14:xfrm>
              <a:off x="8481995" y="2138191"/>
              <a:ext cx="322560" cy="151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31C3903-C1EE-5461-73BA-9503600681F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28355" y="2030551"/>
                <a:ext cx="43020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8AD4A4E-60E6-E702-9DBA-3589FA91BA10}"/>
                  </a:ext>
                </a:extLst>
              </p14:cNvPr>
              <p14:cNvContentPartPr/>
              <p14:nvPr/>
            </p14:nvContentPartPr>
            <p14:xfrm>
              <a:off x="8481635" y="3730831"/>
              <a:ext cx="32292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8AD4A4E-60E6-E702-9DBA-3589FA91BA1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427995" y="3623191"/>
                <a:ext cx="43056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5D1DF90E-5272-3E99-6C62-DFF5AA24568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72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CE190C-6C7E-8E03-6935-8C6E7A187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63" y="191935"/>
            <a:ext cx="5154195" cy="1710607"/>
          </a:xfrm>
          <a:solidFill>
            <a:schemeClr val="tx2">
              <a:lumMod val="90000"/>
              <a:lumOff val="1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pPr algn="ctr"/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CONCEPTS – HOW DOES IT WORK?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screen&#10;&#10;Description automatically generated">
            <a:extLst>
              <a:ext uri="{FF2B5EF4-FFF2-40B4-BE49-F238E27FC236}">
                <a16:creationId xmlns:a16="http://schemas.microsoft.com/office/drawing/2014/main" id="{2E657B88-FCDF-9634-C333-98F47191B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143" y="794236"/>
            <a:ext cx="5221625" cy="526952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A0A97-C4C5-2006-8FF0-2A00B543F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094478"/>
            <a:ext cx="5154195" cy="4754644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4-20 mA Loop Power Sensor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Signal Range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 mA (no vibration) to 20 mA (max vibration load)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Proportionality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Current signal proportional to vibration amplitude within a defined frequency band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Band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Includes all vibration data within the band, excluding frequencies outside the band</a:t>
            </a:r>
          </a:p>
          <a:p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81A0AE59-AA66-3CCE-771F-96B54E7E26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14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5E725-1592-1872-D364-A0B64D38476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90000"/>
              <a:lumOff val="1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CONTROL – PROCESS SCALING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3C3DC-DC72-25D6-A590-0242E806E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10876"/>
            <a:ext cx="12191999" cy="2319164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Scaling for 4-20 mA Loop Power Sensor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Conditions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8-10 mA output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Alarm Limits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12-16 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Shutdown Limits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18-20 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Amplitude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Based on selected frequency band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worksheet to set your scale measurement range, visit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CTC Online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9A2C0F-1B8E-A553-5C24-0293AEF78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219" y="4130040"/>
            <a:ext cx="9433560" cy="1872493"/>
          </a:xfrm>
          <a:prstGeom prst="rect">
            <a:avLst/>
          </a:prstGeom>
        </p:spPr>
      </p:pic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72206EBB-D50C-D12A-8A8F-F93D2EF7BC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27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7BF9A-5D0A-B98C-1AE2-0CE25328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solidFill>
            <a:schemeClr val="tx2">
              <a:lumMod val="90000"/>
              <a:lumOff val="1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PROCESS CONTROL – PROCESS SCALING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B5A11-70EB-07C7-CB42-4B03C570A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42167"/>
            <a:ext cx="12192000" cy="2436659"/>
          </a:xfrm>
        </p:spPr>
        <p:txBody>
          <a:bodyPr>
            <a:normAutofit lnSpcReduction="10000"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 some cases </a:t>
            </a:r>
            <a:r>
              <a:rPr lang="en-US" b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broader than normal scale may be desired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when a significant increase in vibration above normal can be tolerated before alarm and shutdown would be required. 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your application might operate normally at 0.75 IPS and varying loads might make higher overall levels a normal occurrence that would not merit an alarm. Instead, alarms and shutdown might not be desired until 4.5 IPS.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4346F2-0783-EA09-6EBA-65F06062B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085" y="3834581"/>
            <a:ext cx="8509818" cy="2185195"/>
          </a:xfrm>
          <a:prstGeom prst="rect">
            <a:avLst/>
          </a:prstGeom>
        </p:spPr>
      </p:pic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19F48B66-E3EC-7051-676C-39979AA5FD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52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A50D69-7CF7-4844-B844-A2B821C77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7854"/>
            <a:ext cx="12192000" cy="6865854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825D68-24F3-ACFB-2F84-81F58DF28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736" y="-7854"/>
            <a:ext cx="6781800" cy="133869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CONTROL – LOOP POWER SENSOR: 4-20 mA</a:t>
            </a:r>
          </a:p>
        </p:txBody>
      </p:sp>
      <p:pic>
        <p:nvPicPr>
          <p:cNvPr id="5" name="Picture 4" descr="Adjustable measurement tool">
            <a:extLst>
              <a:ext uri="{FF2B5EF4-FFF2-40B4-BE49-F238E27FC236}">
                <a16:creationId xmlns:a16="http://schemas.microsoft.com/office/drawing/2014/main" id="{5ED97BD5-DDBE-8EBC-736A-D80E4A4379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747" r="21707" b="-1"/>
          <a:stretch/>
        </p:blipFill>
        <p:spPr>
          <a:xfrm>
            <a:off x="20" y="10"/>
            <a:ext cx="3754739" cy="68579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EF4EB-2D1D-104E-8B3C-BECD370AC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7070" y="1338696"/>
            <a:ext cx="8244910" cy="5401317"/>
          </a:xfrm>
        </p:spPr>
        <p:txBody>
          <a:bodyPr anchor="t">
            <a:noAutofit/>
          </a:bodyPr>
          <a:lstStyle/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Loop power sensors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normally available in acceleration or velocity output. Acceleration output will give the higher frequencies more proportional value in the overall amplitude relative to a comparably specified velocity output sensor.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acceleration or velocity units can be expressed as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Peak or RMS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values. Generally speaking,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Peak will provide more information about transient variations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while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RMS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(which essentially averages the peaks)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give less attention to transients.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 ranges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loop power sensors are generally available in two fixed bands, such as: q 10 – 1000 Hz (600 – 60,000 CPM) q 3 – 2500 Hz (180 – 150,000 CPM) </a:t>
            </a:r>
          </a:p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Loop power sensors are great for trending and alarming the overall vibration.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 remember, that since there is no dynamic output from this sensor, there is also no time waveform or FFT, and therefor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not intended for diagnosing what the alarm might be caused by.</a:t>
            </a:r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0F896A6C-1DCD-A0E0-0E5A-2EB3C1D135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0" y="602460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85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41186-1CF5-D4A5-F6E0-6FBAEB96A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936" y="0"/>
            <a:ext cx="10515600" cy="1325563"/>
          </a:xfrm>
          <a:solidFill>
            <a:schemeClr val="tx2">
              <a:lumMod val="90000"/>
              <a:lumOff val="1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CONTROL – VIBRATION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284A5-9CCC-1287-E5D2-B3FB54322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0688"/>
            <a:ext cx="5943600" cy="5167312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 27-minute trend of process vibration data from a 600 HP Boiler Feed Pump.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Initially, it looks as if the power failed on all four of the vibration sensors, creating the zero output in the center of the display.  </a:t>
            </a:r>
          </a:p>
          <a:p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can this be analyzed? </a:t>
            </a:r>
          </a:p>
          <a:p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 you think we should start looking for as a cause for the loss of data? </a:t>
            </a:r>
          </a:p>
          <a:p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 this be a powering issue with our PLC or sensors?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CAD2F3-C62C-01FB-E94F-28268AD666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61"/>
          <a:stretch/>
        </p:blipFill>
        <p:spPr>
          <a:xfrm>
            <a:off x="5943600" y="1325563"/>
            <a:ext cx="6248398" cy="4508516"/>
          </a:xfrm>
          <a:prstGeom prst="rect">
            <a:avLst/>
          </a:prstGeom>
        </p:spPr>
      </p:pic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A80C8260-874D-60DD-4E9B-86CBBA9591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43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24D77-CDAF-CBF0-50B6-75A3212E3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solidFill>
            <a:schemeClr val="tx2">
              <a:lumMod val="90000"/>
              <a:lumOff val="1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CONTROL – VIBRATION DATA WITH MOTOR CURRENT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8BAC-5109-26F3-11F2-CD0253DFC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0688"/>
            <a:ext cx="5928852" cy="43513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Motor current dropped to zero.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Insight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Motor was accidentally shut off for 45 seconds.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Focus on coaching end-user rather than troubleshooting sensors.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Integrating process control data helps provide a comprehensive analysis.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01A2E9-480A-4BD2-BEB8-815AAD46E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1368" y="1481834"/>
            <a:ext cx="6410631" cy="3912930"/>
          </a:xfrm>
          <a:prstGeom prst="rect">
            <a:avLst/>
          </a:prstGeom>
        </p:spPr>
      </p:pic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0725BA02-B145-9DBB-B5CB-1C858AB8F5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80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45F5F-79E5-FD10-B24F-B95A837FE74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90000"/>
              <a:lumOff val="1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Blended Approach – Best of Both Worlds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491BB-09E1-1C86-04BE-296C5D57C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Combining dynamic vibration sensors with vibration transmitters for dual signal output (4-20 mA &amp; dynamic):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Monitoring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Through PLC/DCS system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Alarming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For catastrophic failures via PLC/DCS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Analysis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For specific fault frequencies using dynamic signal analyzers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Access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Permanent sensors speed up route collection and enhance safety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 Analysis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Analysts focus on critical data, not healthy equipment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Protection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Collaborative approach enhances machinery and plant health</a:t>
            </a:r>
          </a:p>
          <a:p>
            <a:endParaRPr lang="en-US" dirty="0"/>
          </a:p>
        </p:txBody>
      </p:sp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29E95541-B4BA-0CA6-A2F5-40C4B89A62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5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2D05657-94EE-4B2D-BC1B-A1D065063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5099" y="486184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45EE39-FBB9-30D7-39B5-04B958BA8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2310" y="0"/>
            <a:ext cx="7363990" cy="1325563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BLENDED APPROACH – DYNAMIC SENSOR AND TRANSMITTER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602057-A0BE-6E28-0E69-82C38E4F3C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067" b="-2"/>
          <a:stretch/>
        </p:blipFill>
        <p:spPr>
          <a:xfrm>
            <a:off x="581526" y="258142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400699-3C2B-6BE7-1D00-823B8D2548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07" r="1" b="15616"/>
          <a:stretch/>
        </p:blipFill>
        <p:spPr>
          <a:xfrm>
            <a:off x="581526" y="3486449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C5050BE7-90B1-5A80-AF51-C70D5D1479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84542" y="1325563"/>
            <a:ext cx="7363990" cy="497245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Signal Conversion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Dynamic sensor signal → mV signal → 4-20 mA output by transmitter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Monitored by PLC/DCS alongside other process data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Benefits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Dynamic signal access for fault diagnosis and trend analysis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Buffered output and pass-through options for flexible data access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Greater filter flexibility to target specific alarms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Versatile Configurations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Relays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Shutdown machinery on high vibration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Digital Displays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Show scaled/actual vibration levels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Alarms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Visual/auditory alerts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Retransmission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Process control signal to PLC/DCS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 descr="A blue and black logo&#10;&#10;Description automatically generated">
            <a:extLst>
              <a:ext uri="{FF2B5EF4-FFF2-40B4-BE49-F238E27FC236}">
                <a16:creationId xmlns:a16="http://schemas.microsoft.com/office/drawing/2014/main" id="{63896722-08FD-809F-0451-5F4DD30F2E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812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24D52-00D5-9358-3EB5-51A078582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solidFill>
            <a:schemeClr val="tx2">
              <a:lumMod val="90000"/>
              <a:lumOff val="1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BLENDED APPROACH – COOLING TOWER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69A51-96D8-07A7-182E-8FB7C9F3D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3"/>
            <a:ext cx="12192000" cy="31579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good example of protecting equipment or processes using diagnostic and process control signals is a cooling tower application where the gearbox has been the primary source of problems: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Dual output sensors (red)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on the input and output shafts of the gearbox </a:t>
            </a:r>
          </a:p>
          <a:p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mV/g sensors (blue) on all bearings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allows analysts to trend for bearing faults and alarm for imbalance or gear noise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99B217-EC16-5F0C-D45B-40BDB8112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013" y="4348494"/>
            <a:ext cx="7722200" cy="1848108"/>
          </a:xfrm>
          <a:prstGeom prst="rect">
            <a:avLst/>
          </a:prstGeom>
        </p:spPr>
      </p:pic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815017EE-6F1B-98BC-DCBC-13F092CD34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855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66402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70175"/>
            <a:ext cx="12185331" cy="1590742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5265546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3335" y="5263483"/>
            <a:ext cx="12192000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B37452-00C6-4BD8-F64D-D835F559C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593" y="5312300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 CONTROL – INTEGRATION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018A9C-2D32-3EEF-6369-E9B66DC1C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747" y="314078"/>
            <a:ext cx="9576329" cy="351534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8A87E05-6EB3-F583-4C2B-83229EC99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0256" y="3833199"/>
            <a:ext cx="8332826" cy="111998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Integrating dynamic vibration with process control can make a very successful program for monitoring your machines!</a:t>
            </a:r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3E50802A-4035-0F0B-CE36-2C9308D431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73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86BB03-0471-CF3A-9946-571601A92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FA82149-D072-D2C8-549E-C74831372A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607798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D6F6088A-D3AF-A750-88C2-4861781580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b="1"/>
          <a:stretch/>
        </p:blipFill>
        <p:spPr>
          <a:xfrm>
            <a:off x="9033793" y="6019776"/>
            <a:ext cx="3167795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974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1347</Words>
  <Application>Microsoft Office PowerPoint</Application>
  <PresentationFormat>Widescreen</PresentationFormat>
  <Paragraphs>138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Times New Roman</vt:lpstr>
      <vt:lpstr>Wingdings</vt:lpstr>
      <vt:lpstr>Office Theme</vt:lpstr>
      <vt:lpstr>MONITORING MACHINERY VIBRATION USING DYNAMIC AND PROCESS CONTROL SIGNALS </vt:lpstr>
      <vt:lpstr>OBJECTIVES</vt:lpstr>
      <vt:lpstr>TRADITIONAL VIBRATION MONITORING</vt:lpstr>
      <vt:lpstr>VIBRATION MONITORING – TRENDING</vt:lpstr>
      <vt:lpstr>VIBRATION MONITORING – TIME WAVEFORM</vt:lpstr>
      <vt:lpstr>VIBRATION MONITORING – FFT</vt:lpstr>
      <vt:lpstr>Traditional Vibration Monitoring </vt:lpstr>
      <vt:lpstr>TRADITIONAL CONCEPTS – ADDED VALUE OF PROCESS CONTROL</vt:lpstr>
      <vt:lpstr>PROCESS CONTROL – FOR PLCs OR DCS SYSTEMS</vt:lpstr>
      <vt:lpstr>TRADITIONAL CONCEPTS – HOW DOES IT WORK?</vt:lpstr>
      <vt:lpstr>PROCESS CONTROL – PROCESS SCALING</vt:lpstr>
      <vt:lpstr>PROCESS CONTROL – PROCESS SCALING</vt:lpstr>
      <vt:lpstr>PROCESS CONTROL – LOOP POWER SENSOR: 4-20 mA</vt:lpstr>
      <vt:lpstr>PROCESS CONTROL – VIBRATION DATA</vt:lpstr>
      <vt:lpstr>PROCESS CONTROL – VIBRATION DATA WITH MOTOR CURRENT</vt:lpstr>
      <vt:lpstr>Blended Approach – Best of Both Worlds</vt:lpstr>
      <vt:lpstr>BLENDED APPROACH – DYNAMIC SENSOR AND TRANSMITTER</vt:lpstr>
      <vt:lpstr>BLENDED APPROACH – COOLING TOWER APPLICATION</vt:lpstr>
      <vt:lpstr>PROCESS CONTROL – INTEGRATION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AREEBA FATIMA</dc:creator>
  <cp:lastModifiedBy>AREEBA FATIMA</cp:lastModifiedBy>
  <cp:revision>1</cp:revision>
  <dcterms:created xsi:type="dcterms:W3CDTF">2024-06-27T12:13:49Z</dcterms:created>
  <dcterms:modified xsi:type="dcterms:W3CDTF">2024-06-28T08:18:57Z</dcterms:modified>
</cp:coreProperties>
</file>